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17"/>
  </p:notesMasterIdLst>
  <p:sldIdLst>
    <p:sldId id="257" r:id="rId2"/>
    <p:sldId id="258" r:id="rId3"/>
    <p:sldId id="272" r:id="rId4"/>
    <p:sldId id="275" r:id="rId5"/>
    <p:sldId id="274" r:id="rId6"/>
    <p:sldId id="277" r:id="rId7"/>
    <p:sldId id="262" r:id="rId8"/>
    <p:sldId id="263" r:id="rId9"/>
    <p:sldId id="281" r:id="rId10"/>
    <p:sldId id="266" r:id="rId11"/>
    <p:sldId id="264" r:id="rId12"/>
    <p:sldId id="267" r:id="rId13"/>
    <p:sldId id="268" r:id="rId14"/>
    <p:sldId id="283" r:id="rId15"/>
    <p:sldId id="280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39F"/>
    <a:srgbClr val="2683C6"/>
    <a:srgbClr val="3E8853"/>
    <a:srgbClr val="335B74"/>
    <a:srgbClr val="0057AD"/>
    <a:srgbClr val="0057AE"/>
    <a:srgbClr val="242426"/>
    <a:srgbClr val="F72723"/>
    <a:srgbClr val="F14F18"/>
    <a:srgbClr val="75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15502-3C87-4D2D-9995-9B5C16853BD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F784A5-8488-4182-81BF-C3D4F826ED95}" type="pres">
      <dgm:prSet presAssocID="{6BD15502-3C87-4D2D-9995-9B5C16853B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4F700-1F6F-4F3A-952C-5851AA81224A}" type="presOf" srcId="{6BD15502-3C87-4D2D-9995-9B5C16853BD9}" destId="{A9F784A5-8488-4182-81BF-C3D4F826ED95}" srcOrd="0" destOrd="0" presId="urn:microsoft.com/office/officeart/2005/8/layout/vList2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78F52-4320-4BB6-8C62-9E037BEF6B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EF472-1BEF-44F5-8933-F289B0CA4C8A}">
      <dgm:prSet phldrT="[Текст]"/>
      <dgm:spPr>
        <a:solidFill>
          <a:srgbClr val="0057AD"/>
        </a:solidFill>
      </dgm:spPr>
      <dgm:t>
        <a:bodyPr/>
        <a:lstStyle/>
        <a:p>
          <a:pPr algn="ctr"/>
          <a:r>
            <a:rPr lang="ru-RU" dirty="0" smtClean="0"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ГЛАВНЫЕ ВИЗУАЛЬНЫЕ КЛЮЧИ</a:t>
          </a:r>
          <a:endParaRPr lang="ru-RU" dirty="0"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8EDE0906-7E57-481A-BC4D-93B5E388E9B5}" type="parTrans" cxnId="{174B3770-1119-449F-BB0D-8C8F42987F11}">
      <dgm:prSet/>
      <dgm:spPr/>
      <dgm:t>
        <a:bodyPr/>
        <a:lstStyle/>
        <a:p>
          <a:endParaRPr lang="ru-RU"/>
        </a:p>
      </dgm:t>
    </dgm:pt>
    <dgm:pt modelId="{32CCF67E-237E-4D16-988D-932164CB9E29}" type="sibTrans" cxnId="{174B3770-1119-449F-BB0D-8C8F42987F11}">
      <dgm:prSet/>
      <dgm:spPr/>
      <dgm:t>
        <a:bodyPr/>
        <a:lstStyle/>
        <a:p>
          <a:endParaRPr lang="ru-RU"/>
        </a:p>
      </dgm:t>
    </dgm:pt>
    <dgm:pt modelId="{BF0D60D0-7E09-4F03-A724-5BB9DF194288}">
      <dgm:prSet phldrT="[Текст]"/>
      <dgm:spPr>
        <a:solidFill>
          <a:srgbClr val="0057AD"/>
        </a:solidFill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ВИЗУАЛЬНЫЙ КОНТЕКСТ</a:t>
          </a:r>
          <a:endParaRPr lang="ru-RU" dirty="0">
            <a:solidFill>
              <a:schemeClr val="bg1"/>
            </a:solidFill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970385B7-035B-46D2-B7D4-73804A8083F2}" type="parTrans" cxnId="{793E530E-CD7E-4C0A-BB0A-E7157EBDA25D}">
      <dgm:prSet/>
      <dgm:spPr/>
      <dgm:t>
        <a:bodyPr/>
        <a:lstStyle/>
        <a:p>
          <a:endParaRPr lang="ru-RU"/>
        </a:p>
      </dgm:t>
    </dgm:pt>
    <dgm:pt modelId="{BE73FFE3-0C35-4A4A-A83A-2B5CE6770A2F}" type="sibTrans" cxnId="{793E530E-CD7E-4C0A-BB0A-E7157EBDA25D}">
      <dgm:prSet/>
      <dgm:spPr/>
      <dgm:t>
        <a:bodyPr/>
        <a:lstStyle/>
        <a:p>
          <a:endParaRPr lang="ru-RU"/>
        </a:p>
      </dgm:t>
    </dgm:pt>
    <dgm:pt modelId="{7388C35E-8E16-4787-9F79-BFB8E9B1FE71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rgbClr val="0057AD"/>
              </a:solidFill>
              <a:effectLst/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СИНИЕ И БЕЛЫЕ ТРЕУГОЛЬНИКИ </a:t>
          </a:r>
          <a:r>
            <a:rPr lang="ru-RU" sz="1600" b="0" i="0" dirty="0" smtClean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– современность и перспективы развития.</a:t>
          </a:r>
          <a:endParaRPr lang="ru-RU" sz="1600" b="0" i="0" dirty="0">
            <a:solidFill>
              <a:srgbClr val="0057AD"/>
            </a:solidFill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223B6DD3-FC7C-4F7E-BC83-25E730804244}" type="parTrans" cxnId="{63637550-1529-4B3E-8B30-8F37E8013F17}">
      <dgm:prSet/>
      <dgm:spPr/>
      <dgm:t>
        <a:bodyPr/>
        <a:lstStyle/>
        <a:p>
          <a:endParaRPr lang="ru-RU"/>
        </a:p>
      </dgm:t>
    </dgm:pt>
    <dgm:pt modelId="{5D03ABE2-B05D-4A9D-A1DA-91E748041E81}" type="sibTrans" cxnId="{63637550-1529-4B3E-8B30-8F37E8013F17}">
      <dgm:prSet/>
      <dgm:spPr/>
      <dgm:t>
        <a:bodyPr/>
        <a:lstStyle/>
        <a:p>
          <a:endParaRPr lang="ru-RU"/>
        </a:p>
      </dgm:t>
    </dgm:pt>
    <dgm:pt modelId="{0A5F6CAD-7BCA-4E71-BC8D-7953BC0FFC71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ГЕРБ ГОРОДА И ГОРА МАГНИТНАЯ</a:t>
          </a:r>
          <a:endParaRPr lang="ru-RU" sz="1600" b="1" i="0" dirty="0">
            <a:solidFill>
              <a:srgbClr val="0057AD"/>
            </a:solidFill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0318E5EB-4B01-4F16-BFE5-BAF534B913B2}" type="parTrans" cxnId="{483D1E28-AE0D-4035-AC12-E018F6808412}">
      <dgm:prSet/>
      <dgm:spPr/>
      <dgm:t>
        <a:bodyPr/>
        <a:lstStyle/>
        <a:p>
          <a:endParaRPr lang="ru-RU"/>
        </a:p>
      </dgm:t>
    </dgm:pt>
    <dgm:pt modelId="{920EC8ED-6964-4592-86E8-09291A2AFAC9}" type="sibTrans" cxnId="{483D1E28-AE0D-4035-AC12-E018F6808412}">
      <dgm:prSet/>
      <dgm:spPr/>
      <dgm:t>
        <a:bodyPr/>
        <a:lstStyle/>
        <a:p>
          <a:endParaRPr lang="ru-RU"/>
        </a:p>
      </dgm:t>
    </dgm:pt>
    <dgm:pt modelId="{E1A2F215-748C-446F-A876-301BC8743202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rgbClr val="0057AD"/>
              </a:solidFill>
              <a:effectLst/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СИМВОЛ </a:t>
          </a:r>
          <a:r>
            <a:rPr lang="ru-RU" sz="1600" b="0" i="0" dirty="0" smtClean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чистоты воздуха, неба и воды.</a:t>
          </a:r>
          <a:endParaRPr lang="ru-RU" sz="1600" b="0" i="0" dirty="0">
            <a:solidFill>
              <a:srgbClr val="0057AD"/>
            </a:solidFill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F093DBF1-0B1E-420A-9960-9EC738A676F2}" type="parTrans" cxnId="{BC98399D-BAC6-4800-96E4-941DEDB25D87}">
      <dgm:prSet/>
      <dgm:spPr/>
      <dgm:t>
        <a:bodyPr/>
        <a:lstStyle/>
        <a:p>
          <a:endParaRPr lang="ru-RU"/>
        </a:p>
      </dgm:t>
    </dgm:pt>
    <dgm:pt modelId="{5E3D5614-4EAC-463C-86E9-F89DDD1A81C6}" type="sibTrans" cxnId="{BC98399D-BAC6-4800-96E4-941DEDB25D87}">
      <dgm:prSet/>
      <dgm:spPr/>
      <dgm:t>
        <a:bodyPr/>
        <a:lstStyle/>
        <a:p>
          <a:endParaRPr lang="ru-RU"/>
        </a:p>
      </dgm:t>
    </dgm:pt>
    <dgm:pt modelId="{CDAEE7BB-B24B-4179-9690-90365B8369A1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rgbClr val="0057AD"/>
              </a:solidFill>
              <a:effectLst/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ТРЕУГОЛЬНИКИ НАПРАВЛЕНЫ ВВЕРХ </a:t>
          </a:r>
          <a:r>
            <a:rPr lang="ru-RU" sz="1600" b="0" i="0" dirty="0" smtClean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rPr>
            <a:t>– точки роста и развития города</a:t>
          </a:r>
          <a:endParaRPr lang="ru-RU" sz="1600" b="0" i="0" dirty="0">
            <a:solidFill>
              <a:srgbClr val="0057AD"/>
            </a:solidFill>
            <a:latin typeface="Rubik" panose="02000604000000020004" pitchFamily="2" charset="-79"/>
            <a:ea typeface="Inter" panose="020B0604020202020204" charset="0"/>
            <a:cs typeface="Rubik" panose="02000604000000020004" pitchFamily="2" charset="-79"/>
          </a:endParaRPr>
        </a:p>
      </dgm:t>
    </dgm:pt>
    <dgm:pt modelId="{DFFDBF86-3A5E-4534-847D-01D9AC503B25}" type="parTrans" cxnId="{144B61CC-3B07-42F7-8326-8F2FF8E2A235}">
      <dgm:prSet/>
      <dgm:spPr/>
      <dgm:t>
        <a:bodyPr/>
        <a:lstStyle/>
        <a:p>
          <a:endParaRPr lang="ru-RU"/>
        </a:p>
      </dgm:t>
    </dgm:pt>
    <dgm:pt modelId="{4562D32E-9CD8-43FE-9892-B298E9D3280D}" type="sibTrans" cxnId="{144B61CC-3B07-42F7-8326-8F2FF8E2A235}">
      <dgm:prSet/>
      <dgm:spPr/>
      <dgm:t>
        <a:bodyPr/>
        <a:lstStyle/>
        <a:p>
          <a:endParaRPr lang="ru-RU"/>
        </a:p>
      </dgm:t>
    </dgm:pt>
    <dgm:pt modelId="{AE908D83-F520-47EC-9FC6-94A99E047415}" type="pres">
      <dgm:prSet presAssocID="{DF578F52-4320-4BB6-8C62-9E037BEF6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D9DD9-9750-4BC4-8ACF-14F70178443F}" type="pres">
      <dgm:prSet presAssocID="{985EF472-1BEF-44F5-8933-F289B0CA4C8A}" presName="parentText" presStyleLbl="node1" presStyleIdx="0" presStyleCnt="2" custLinFactNeighborX="-64645" custLinFactNeighborY="-20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BD89-577C-46DB-A0D3-0337949356FA}" type="pres">
      <dgm:prSet presAssocID="{985EF472-1BEF-44F5-8933-F289B0CA4C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C8BA-AAAF-4ABA-B34A-D4C893A91BC5}" type="pres">
      <dgm:prSet presAssocID="{BF0D60D0-7E09-4F03-A724-5BB9DF194288}" presName="parentText" presStyleLbl="node1" presStyleIdx="1" presStyleCnt="2" custLinFactNeighborX="230" custLinFactNeighborY="-10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BEF4-FA1E-450D-BF35-B960C201F49B}" type="pres">
      <dgm:prSet presAssocID="{BF0D60D0-7E09-4F03-A724-5BB9DF194288}" presName="childText" presStyleLbl="revTx" presStyleIdx="1" presStyleCnt="2" custLinFactNeighborX="-212" custLinFactNeighborY="1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E530E-CD7E-4C0A-BB0A-E7157EBDA25D}" srcId="{DF578F52-4320-4BB6-8C62-9E037BEF6B3E}" destId="{BF0D60D0-7E09-4F03-A724-5BB9DF194288}" srcOrd="1" destOrd="0" parTransId="{970385B7-035B-46D2-B7D4-73804A8083F2}" sibTransId="{BE73FFE3-0C35-4A4A-A83A-2B5CE6770A2F}"/>
    <dgm:cxn modelId="{8F7565E9-6305-4313-A1A2-DE9A9CD53E0F}" type="presOf" srcId="{E1A2F215-748C-446F-A876-301BC8743202}" destId="{D8F9BEF4-FA1E-450D-BF35-B960C201F49B}" srcOrd="0" destOrd="1" presId="urn:microsoft.com/office/officeart/2005/8/layout/vList2"/>
    <dgm:cxn modelId="{FFD4B71F-A3A0-4FAF-A47D-BAB15257A804}" type="presOf" srcId="{7388C35E-8E16-4787-9F79-BFB8E9B1FE71}" destId="{D8F9BEF4-FA1E-450D-BF35-B960C201F49B}" srcOrd="0" destOrd="0" presId="urn:microsoft.com/office/officeart/2005/8/layout/vList2"/>
    <dgm:cxn modelId="{63637550-1529-4B3E-8B30-8F37E8013F17}" srcId="{BF0D60D0-7E09-4F03-A724-5BB9DF194288}" destId="{7388C35E-8E16-4787-9F79-BFB8E9B1FE71}" srcOrd="0" destOrd="0" parTransId="{223B6DD3-FC7C-4F7E-BC83-25E730804244}" sibTransId="{5D03ABE2-B05D-4A9D-A1DA-91E748041E81}"/>
    <dgm:cxn modelId="{BC98399D-BAC6-4800-96E4-941DEDB25D87}" srcId="{BF0D60D0-7E09-4F03-A724-5BB9DF194288}" destId="{E1A2F215-748C-446F-A876-301BC8743202}" srcOrd="1" destOrd="0" parTransId="{F093DBF1-0B1E-420A-9960-9EC738A676F2}" sibTransId="{5E3D5614-4EAC-463C-86E9-F89DDD1A81C6}"/>
    <dgm:cxn modelId="{3FFD188F-CFC4-4FFD-A94C-50E453D4C6EB}" type="presOf" srcId="{0A5F6CAD-7BCA-4E71-BC8D-7953BC0FFC71}" destId="{54DBBD89-577C-46DB-A0D3-0337949356FA}" srcOrd="0" destOrd="0" presId="urn:microsoft.com/office/officeart/2005/8/layout/vList2"/>
    <dgm:cxn modelId="{2E83D35A-7EA9-40E7-8055-907FACF70613}" type="presOf" srcId="{DF578F52-4320-4BB6-8C62-9E037BEF6B3E}" destId="{AE908D83-F520-47EC-9FC6-94A99E047415}" srcOrd="0" destOrd="0" presId="urn:microsoft.com/office/officeart/2005/8/layout/vList2"/>
    <dgm:cxn modelId="{483D1E28-AE0D-4035-AC12-E018F6808412}" srcId="{985EF472-1BEF-44F5-8933-F289B0CA4C8A}" destId="{0A5F6CAD-7BCA-4E71-BC8D-7953BC0FFC71}" srcOrd="0" destOrd="0" parTransId="{0318E5EB-4B01-4F16-BFE5-BAF534B913B2}" sibTransId="{920EC8ED-6964-4592-86E8-09291A2AFAC9}"/>
    <dgm:cxn modelId="{44EBBBF6-631C-46F1-8CA1-58FA4EAA0FA7}" type="presOf" srcId="{BF0D60D0-7E09-4F03-A724-5BB9DF194288}" destId="{D473C8BA-AAAF-4ABA-B34A-D4C893A91BC5}" srcOrd="0" destOrd="0" presId="urn:microsoft.com/office/officeart/2005/8/layout/vList2"/>
    <dgm:cxn modelId="{E566AA40-B9AB-4E9C-BFAA-9411A0736951}" type="presOf" srcId="{CDAEE7BB-B24B-4179-9690-90365B8369A1}" destId="{D8F9BEF4-FA1E-450D-BF35-B960C201F49B}" srcOrd="0" destOrd="2" presId="urn:microsoft.com/office/officeart/2005/8/layout/vList2"/>
    <dgm:cxn modelId="{144B61CC-3B07-42F7-8326-8F2FF8E2A235}" srcId="{BF0D60D0-7E09-4F03-A724-5BB9DF194288}" destId="{CDAEE7BB-B24B-4179-9690-90365B8369A1}" srcOrd="2" destOrd="0" parTransId="{DFFDBF86-3A5E-4534-847D-01D9AC503B25}" sibTransId="{4562D32E-9CD8-43FE-9892-B298E9D3280D}"/>
    <dgm:cxn modelId="{174B3770-1119-449F-BB0D-8C8F42987F11}" srcId="{DF578F52-4320-4BB6-8C62-9E037BEF6B3E}" destId="{985EF472-1BEF-44F5-8933-F289B0CA4C8A}" srcOrd="0" destOrd="0" parTransId="{8EDE0906-7E57-481A-BC4D-93B5E388E9B5}" sibTransId="{32CCF67E-237E-4D16-988D-932164CB9E29}"/>
    <dgm:cxn modelId="{E116FC5E-E887-4491-BD33-D3A624E0BA5C}" type="presOf" srcId="{985EF472-1BEF-44F5-8933-F289B0CA4C8A}" destId="{B6ED9DD9-9750-4BC4-8ACF-14F70178443F}" srcOrd="0" destOrd="0" presId="urn:microsoft.com/office/officeart/2005/8/layout/vList2"/>
    <dgm:cxn modelId="{3A7B1990-2457-4222-94BD-93B90A1FCA6E}" type="presParOf" srcId="{AE908D83-F520-47EC-9FC6-94A99E047415}" destId="{B6ED9DD9-9750-4BC4-8ACF-14F70178443F}" srcOrd="0" destOrd="0" presId="urn:microsoft.com/office/officeart/2005/8/layout/vList2"/>
    <dgm:cxn modelId="{616F4719-AFAF-4476-915D-E92FE4C4113D}" type="presParOf" srcId="{AE908D83-F520-47EC-9FC6-94A99E047415}" destId="{54DBBD89-577C-46DB-A0D3-0337949356FA}" srcOrd="1" destOrd="0" presId="urn:microsoft.com/office/officeart/2005/8/layout/vList2"/>
    <dgm:cxn modelId="{973B5A87-9126-445A-B8C5-764F021D5671}" type="presParOf" srcId="{AE908D83-F520-47EC-9FC6-94A99E047415}" destId="{D473C8BA-AAAF-4ABA-B34A-D4C893A91BC5}" srcOrd="2" destOrd="0" presId="urn:microsoft.com/office/officeart/2005/8/layout/vList2"/>
    <dgm:cxn modelId="{15B49C93-23BB-4C98-B6C0-4AC961FD2FFA}" type="presParOf" srcId="{AE908D83-F520-47EC-9FC6-94A99E047415}" destId="{D8F9BEF4-FA1E-450D-BF35-B960C201F4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1B944-5744-497E-927F-9B95378BF1F8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B5586-0A5B-4E25-98E6-531305A8029F}">
      <dgm:prSet phldrT="[Текст]"/>
      <dgm:spPr>
        <a:solidFill>
          <a:srgbClr val="0057AD"/>
        </a:solidFill>
        <a:ln>
          <a:noFill/>
        </a:ln>
      </dgm:spPr>
      <dgm:t>
        <a:bodyPr/>
        <a:lstStyle/>
        <a:p>
          <a:r>
            <a:rPr lang="ru-RU" dirty="0" smtClean="0">
              <a:effectLst/>
              <a:latin typeface="Rubik" panose="02000604000000020004" pitchFamily="2" charset="-79"/>
              <a:cs typeface="Rubik" panose="02000604000000020004" pitchFamily="2" charset="-79"/>
            </a:rPr>
            <a:t>«Стальное сердце России»</a:t>
          </a:r>
          <a:endParaRPr lang="ru-RU" dirty="0">
            <a:effectLst/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1C605115-D7A7-460A-9951-FFEFA66E5421}" type="parTrans" cxnId="{FD919C48-5C62-4391-96AA-AEF36524CA7B}">
      <dgm:prSet/>
      <dgm:spPr/>
      <dgm:t>
        <a:bodyPr/>
        <a:lstStyle/>
        <a:p>
          <a:endParaRPr lang="ru-RU"/>
        </a:p>
      </dgm:t>
    </dgm:pt>
    <dgm:pt modelId="{D5255C6D-6758-41CB-A364-F1B2DB716AAF}" type="sibTrans" cxnId="{FD919C48-5C62-4391-96AA-AEF36524CA7B}">
      <dgm:prSet/>
      <dgm:spPr/>
      <dgm:t>
        <a:bodyPr/>
        <a:lstStyle/>
        <a:p>
          <a:endParaRPr lang="ru-RU"/>
        </a:p>
      </dgm:t>
    </dgm:pt>
    <dgm:pt modelId="{5E263EED-FE95-4027-9BC2-3969739EA269}">
      <dgm:prSet phldrT="[Текст]" custT="1"/>
      <dgm:spPr/>
      <dgm:t>
        <a:bodyPr anchor="ctr"/>
        <a:lstStyle/>
        <a:p>
          <a:pPr algn="just"/>
          <a:r>
            <a:rPr lang="ru-RU" sz="1800" b="1" dirty="0" smtClean="0">
              <a:latin typeface="Rubik" panose="02000604000000020004" pitchFamily="2" charset="-79"/>
              <a:cs typeface="Rubik" panose="02000604000000020004" pitchFamily="2" charset="-79"/>
            </a:rPr>
            <a:t>СТАЛЬ – ЭТО МОЩЬ, СИЛА</a:t>
          </a:r>
          <a:endParaRPr lang="ru-RU" sz="1800" b="1" dirty="0"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39FB2986-5B79-4B43-8E92-B7E8B9269350}" type="parTrans" cxnId="{F14F3151-45D2-449D-BF7E-E4BF7E0D337C}">
      <dgm:prSet/>
      <dgm:spPr/>
      <dgm:t>
        <a:bodyPr/>
        <a:lstStyle/>
        <a:p>
          <a:endParaRPr lang="ru-RU"/>
        </a:p>
      </dgm:t>
    </dgm:pt>
    <dgm:pt modelId="{692D8A54-1866-474D-9DCF-3D9177B9A4AB}" type="sibTrans" cxnId="{F14F3151-45D2-449D-BF7E-E4BF7E0D337C}">
      <dgm:prSet/>
      <dgm:spPr/>
      <dgm:t>
        <a:bodyPr/>
        <a:lstStyle/>
        <a:p>
          <a:endParaRPr lang="ru-RU"/>
        </a:p>
      </dgm:t>
    </dgm:pt>
    <dgm:pt modelId="{C441317D-C0C1-4F7A-9356-71BC58AD32E4}">
      <dgm:prSet phldrT="[Текст]"/>
      <dgm:spPr>
        <a:solidFill>
          <a:srgbClr val="0057AD"/>
        </a:solidFill>
        <a:ln>
          <a:noFill/>
        </a:ln>
      </dgm:spPr>
      <dgm:t>
        <a:bodyPr/>
        <a:lstStyle/>
        <a:p>
          <a:r>
            <a:rPr lang="ru-RU" dirty="0" smtClean="0">
              <a:effectLst/>
              <a:latin typeface="Rubik" panose="02000604000000020004" pitchFamily="2" charset="-79"/>
              <a:cs typeface="Rubik" panose="02000604000000020004" pitchFamily="2" charset="-79"/>
            </a:rPr>
            <a:t>«Место сильных»</a:t>
          </a:r>
          <a:endParaRPr lang="ru-RU" dirty="0">
            <a:effectLst/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529E029B-031E-46D3-B70A-6CF89CEC5D66}" type="parTrans" cxnId="{D1C4F334-E3C6-4382-8868-C809121194A2}">
      <dgm:prSet/>
      <dgm:spPr/>
      <dgm:t>
        <a:bodyPr/>
        <a:lstStyle/>
        <a:p>
          <a:endParaRPr lang="ru-RU"/>
        </a:p>
      </dgm:t>
    </dgm:pt>
    <dgm:pt modelId="{BBB3283A-2383-4821-B5C4-22B64B36FAFB}" type="sibTrans" cxnId="{D1C4F334-E3C6-4382-8868-C809121194A2}">
      <dgm:prSet/>
      <dgm:spPr/>
      <dgm:t>
        <a:bodyPr/>
        <a:lstStyle/>
        <a:p>
          <a:endParaRPr lang="ru-RU"/>
        </a:p>
      </dgm:t>
    </dgm:pt>
    <dgm:pt modelId="{4CD25B1D-4FCC-44A2-AB73-4CEBCCA45A5A}">
      <dgm:prSet phldrT="[Текст]" custT="1"/>
      <dgm:spPr/>
      <dgm:t>
        <a:bodyPr anchor="ctr"/>
        <a:lstStyle/>
        <a:p>
          <a:pPr algn="just"/>
          <a:r>
            <a:rPr lang="ru-RU" sz="1800" b="1" dirty="0" smtClean="0">
              <a:latin typeface="Rubik" panose="02000604000000020004" pitchFamily="2" charset="-79"/>
              <a:cs typeface="Rubik" panose="02000604000000020004" pitchFamily="2" charset="-79"/>
            </a:rPr>
            <a:t>МЕСТО, ГДЕ ЧЕЛОВЕК ОБРЕТАЕТ СИЛУ; ГОРОД СИЛЬНЫХ ПРОФЕССИЙ</a:t>
          </a:r>
          <a:endParaRPr lang="ru-RU" sz="1800" b="1" dirty="0"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3FB8AA37-E951-4AC9-A1A2-4B1B4EA50725}" type="parTrans" cxnId="{AB443DFA-C06A-4B5C-99E4-D5F76D237F4F}">
      <dgm:prSet/>
      <dgm:spPr/>
      <dgm:t>
        <a:bodyPr/>
        <a:lstStyle/>
        <a:p>
          <a:endParaRPr lang="ru-RU"/>
        </a:p>
      </dgm:t>
    </dgm:pt>
    <dgm:pt modelId="{B5DE1D08-708B-43E5-89BC-50B566668A65}" type="sibTrans" cxnId="{AB443DFA-C06A-4B5C-99E4-D5F76D237F4F}">
      <dgm:prSet/>
      <dgm:spPr/>
      <dgm:t>
        <a:bodyPr/>
        <a:lstStyle/>
        <a:p>
          <a:endParaRPr lang="ru-RU"/>
        </a:p>
      </dgm:t>
    </dgm:pt>
    <dgm:pt modelId="{51DCE91C-4D9F-4872-8AF3-8B2DD1A55A46}">
      <dgm:prSet phldrT="[Текст]" custT="1"/>
      <dgm:spPr/>
      <dgm:t>
        <a:bodyPr anchor="ctr"/>
        <a:lstStyle/>
        <a:p>
          <a:pPr algn="just"/>
          <a:r>
            <a:rPr lang="ru-RU" sz="1800" b="1" dirty="0" smtClean="0">
              <a:latin typeface="Rubik" panose="02000604000000020004" pitchFamily="2" charset="-79"/>
              <a:cs typeface="Rubik" panose="02000604000000020004" pitchFamily="2" charset="-79"/>
            </a:rPr>
            <a:t>ЭТО И ФИЗИЧЕСКАЯ, И ДУХОВНАЯ СИЛА МАГНИТОГОРЦЕВ</a:t>
          </a:r>
          <a:endParaRPr lang="ru-RU" sz="1800" b="1" dirty="0"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E8B6709D-5AC0-466F-8BA9-6161A4B5D9B9}" type="parTrans" cxnId="{1281BDA0-1715-4EC6-B538-10DA80B7E074}">
      <dgm:prSet/>
      <dgm:spPr/>
      <dgm:t>
        <a:bodyPr/>
        <a:lstStyle/>
        <a:p>
          <a:endParaRPr lang="ru-RU"/>
        </a:p>
      </dgm:t>
    </dgm:pt>
    <dgm:pt modelId="{F254A66A-5D29-4DA4-830D-4A128B3DD603}" type="sibTrans" cxnId="{1281BDA0-1715-4EC6-B538-10DA80B7E074}">
      <dgm:prSet/>
      <dgm:spPr/>
      <dgm:t>
        <a:bodyPr/>
        <a:lstStyle/>
        <a:p>
          <a:endParaRPr lang="ru-RU"/>
        </a:p>
      </dgm:t>
    </dgm:pt>
    <dgm:pt modelId="{D7B9EDAF-1403-4FDA-969E-F95084B7D52D}">
      <dgm:prSet phldrT="[Текст]" custT="1"/>
      <dgm:spPr/>
      <dgm:t>
        <a:bodyPr anchor="ctr"/>
        <a:lstStyle/>
        <a:p>
          <a:pPr algn="just"/>
          <a:r>
            <a:rPr lang="ru-RU" sz="1800" b="1" dirty="0" smtClean="0">
              <a:latin typeface="Rubik" panose="02000604000000020004" pitchFamily="2" charset="-79"/>
              <a:cs typeface="Rubik" panose="02000604000000020004" pitchFamily="2" charset="-79"/>
            </a:rPr>
            <a:t>СЕРДЦЕ – ЭТО И ДУХОВНОСТЬ, И ГОСТЕПРИИМСТВО, И ДВИГАТЕЛЬ ЖИЗНИ</a:t>
          </a:r>
          <a:endParaRPr lang="ru-RU" sz="1800" b="1" dirty="0">
            <a:latin typeface="Rubik" panose="02000604000000020004" pitchFamily="2" charset="-79"/>
            <a:cs typeface="Rubik" panose="02000604000000020004" pitchFamily="2" charset="-79"/>
          </a:endParaRPr>
        </a:p>
      </dgm:t>
    </dgm:pt>
    <dgm:pt modelId="{F6497474-4DA7-4AE9-8E52-A15294E041FB}" type="parTrans" cxnId="{B618A696-B26E-4D4F-AD15-ED865B1BA829}">
      <dgm:prSet/>
      <dgm:spPr/>
      <dgm:t>
        <a:bodyPr/>
        <a:lstStyle/>
        <a:p>
          <a:endParaRPr lang="ru-RU"/>
        </a:p>
      </dgm:t>
    </dgm:pt>
    <dgm:pt modelId="{DCF63035-D1C4-44AE-A70B-3BF5BCEB379F}" type="sibTrans" cxnId="{B618A696-B26E-4D4F-AD15-ED865B1BA829}">
      <dgm:prSet/>
      <dgm:spPr/>
      <dgm:t>
        <a:bodyPr/>
        <a:lstStyle/>
        <a:p>
          <a:endParaRPr lang="ru-RU"/>
        </a:p>
      </dgm:t>
    </dgm:pt>
    <dgm:pt modelId="{A59B4C8A-8D75-4125-BE33-55D08A57F448}" type="pres">
      <dgm:prSet presAssocID="{1541B944-5744-497E-927F-9B95378BF1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2A73A3-1794-436E-AFC1-5D4CD3F6E8DA}" type="pres">
      <dgm:prSet presAssocID="{8B7B5586-0A5B-4E25-98E6-531305A8029F}" presName="linNode" presStyleCnt="0"/>
      <dgm:spPr/>
      <dgm:t>
        <a:bodyPr/>
        <a:lstStyle/>
        <a:p>
          <a:endParaRPr lang="ru-RU"/>
        </a:p>
      </dgm:t>
    </dgm:pt>
    <dgm:pt modelId="{24697905-7564-4F91-9104-E9111729BBBE}" type="pres">
      <dgm:prSet presAssocID="{8B7B5586-0A5B-4E25-98E6-531305A8029F}" presName="parentShp" presStyleLbl="node1" presStyleIdx="0" presStyleCnt="2" custLinFactNeighborX="-2800" custLinFactNeighborY="-1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2D177-A210-455C-964F-14CD8D4F16A0}" type="pres">
      <dgm:prSet presAssocID="{8B7B5586-0A5B-4E25-98E6-531305A8029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54F8-7453-4FD2-96C4-4DF0C5D0C782}" type="pres">
      <dgm:prSet presAssocID="{D5255C6D-6758-41CB-A364-F1B2DB716AAF}" presName="spacing" presStyleCnt="0"/>
      <dgm:spPr/>
      <dgm:t>
        <a:bodyPr/>
        <a:lstStyle/>
        <a:p>
          <a:endParaRPr lang="ru-RU"/>
        </a:p>
      </dgm:t>
    </dgm:pt>
    <dgm:pt modelId="{14D38FC4-983A-4E44-81E4-D96CFCDE69CE}" type="pres">
      <dgm:prSet presAssocID="{C441317D-C0C1-4F7A-9356-71BC58AD32E4}" presName="linNode" presStyleCnt="0"/>
      <dgm:spPr/>
      <dgm:t>
        <a:bodyPr/>
        <a:lstStyle/>
        <a:p>
          <a:endParaRPr lang="ru-RU"/>
        </a:p>
      </dgm:t>
    </dgm:pt>
    <dgm:pt modelId="{3806BFF1-12C3-4D3A-A1CC-8104D3AED90E}" type="pres">
      <dgm:prSet presAssocID="{C441317D-C0C1-4F7A-9356-71BC58AD32E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146FA-385B-4985-B9E4-228495FEB72F}" type="pres">
      <dgm:prSet presAssocID="{C441317D-C0C1-4F7A-9356-71BC58AD32E4}" presName="childShp" presStyleLbl="bgAccFollowNode1" presStyleIdx="1" presStyleCnt="2" custScaleX="9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AD97B-4DBC-4177-A562-8B1A5C003203}" type="presOf" srcId="{5E263EED-FE95-4027-9BC2-3969739EA269}" destId="{7E32D177-A210-455C-964F-14CD8D4F16A0}" srcOrd="0" destOrd="0" presId="urn:microsoft.com/office/officeart/2005/8/layout/vList6"/>
    <dgm:cxn modelId="{F14F3151-45D2-449D-BF7E-E4BF7E0D337C}" srcId="{8B7B5586-0A5B-4E25-98E6-531305A8029F}" destId="{5E263EED-FE95-4027-9BC2-3969739EA269}" srcOrd="0" destOrd="0" parTransId="{39FB2986-5B79-4B43-8E92-B7E8B9269350}" sibTransId="{692D8A54-1866-474D-9DCF-3D9177B9A4AB}"/>
    <dgm:cxn modelId="{B618A696-B26E-4D4F-AD15-ED865B1BA829}" srcId="{8B7B5586-0A5B-4E25-98E6-531305A8029F}" destId="{D7B9EDAF-1403-4FDA-969E-F95084B7D52D}" srcOrd="1" destOrd="0" parTransId="{F6497474-4DA7-4AE9-8E52-A15294E041FB}" sibTransId="{DCF63035-D1C4-44AE-A70B-3BF5BCEB379F}"/>
    <dgm:cxn modelId="{BBE352F5-E042-4EB3-8513-5B9FB209C5DC}" type="presOf" srcId="{8B7B5586-0A5B-4E25-98E6-531305A8029F}" destId="{24697905-7564-4F91-9104-E9111729BBBE}" srcOrd="0" destOrd="0" presId="urn:microsoft.com/office/officeart/2005/8/layout/vList6"/>
    <dgm:cxn modelId="{D1C4F334-E3C6-4382-8868-C809121194A2}" srcId="{1541B944-5744-497E-927F-9B95378BF1F8}" destId="{C441317D-C0C1-4F7A-9356-71BC58AD32E4}" srcOrd="1" destOrd="0" parTransId="{529E029B-031E-46D3-B70A-6CF89CEC5D66}" sibTransId="{BBB3283A-2383-4821-B5C4-22B64B36FAFB}"/>
    <dgm:cxn modelId="{75BE217D-499E-4E82-A419-9BDEEC7E53C0}" type="presOf" srcId="{D7B9EDAF-1403-4FDA-969E-F95084B7D52D}" destId="{7E32D177-A210-455C-964F-14CD8D4F16A0}" srcOrd="0" destOrd="1" presId="urn:microsoft.com/office/officeart/2005/8/layout/vList6"/>
    <dgm:cxn modelId="{AB443DFA-C06A-4B5C-99E4-D5F76D237F4F}" srcId="{C441317D-C0C1-4F7A-9356-71BC58AD32E4}" destId="{4CD25B1D-4FCC-44A2-AB73-4CEBCCA45A5A}" srcOrd="0" destOrd="0" parTransId="{3FB8AA37-E951-4AC9-A1A2-4B1B4EA50725}" sibTransId="{B5DE1D08-708B-43E5-89BC-50B566668A65}"/>
    <dgm:cxn modelId="{42C7BD59-E4B9-415D-ABA6-CA1AD3C78729}" type="presOf" srcId="{C441317D-C0C1-4F7A-9356-71BC58AD32E4}" destId="{3806BFF1-12C3-4D3A-A1CC-8104D3AED90E}" srcOrd="0" destOrd="0" presId="urn:microsoft.com/office/officeart/2005/8/layout/vList6"/>
    <dgm:cxn modelId="{1281BDA0-1715-4EC6-B538-10DA80B7E074}" srcId="{C441317D-C0C1-4F7A-9356-71BC58AD32E4}" destId="{51DCE91C-4D9F-4872-8AF3-8B2DD1A55A46}" srcOrd="1" destOrd="0" parTransId="{E8B6709D-5AC0-466F-8BA9-6161A4B5D9B9}" sibTransId="{F254A66A-5D29-4DA4-830D-4A128B3DD603}"/>
    <dgm:cxn modelId="{CA13FEE5-8701-438E-9B34-34B9DF0F0F1D}" type="presOf" srcId="{51DCE91C-4D9F-4872-8AF3-8B2DD1A55A46}" destId="{9B1146FA-385B-4985-B9E4-228495FEB72F}" srcOrd="0" destOrd="1" presId="urn:microsoft.com/office/officeart/2005/8/layout/vList6"/>
    <dgm:cxn modelId="{7F562FEF-DDC2-45E8-956B-BA86CEC0BC7E}" type="presOf" srcId="{4CD25B1D-4FCC-44A2-AB73-4CEBCCA45A5A}" destId="{9B1146FA-385B-4985-B9E4-228495FEB72F}" srcOrd="0" destOrd="0" presId="urn:microsoft.com/office/officeart/2005/8/layout/vList6"/>
    <dgm:cxn modelId="{ABA34195-0C61-403C-BD8F-6F149F6BA85D}" type="presOf" srcId="{1541B944-5744-497E-927F-9B95378BF1F8}" destId="{A59B4C8A-8D75-4125-BE33-55D08A57F448}" srcOrd="0" destOrd="0" presId="urn:microsoft.com/office/officeart/2005/8/layout/vList6"/>
    <dgm:cxn modelId="{FD919C48-5C62-4391-96AA-AEF36524CA7B}" srcId="{1541B944-5744-497E-927F-9B95378BF1F8}" destId="{8B7B5586-0A5B-4E25-98E6-531305A8029F}" srcOrd="0" destOrd="0" parTransId="{1C605115-D7A7-460A-9951-FFEFA66E5421}" sibTransId="{D5255C6D-6758-41CB-A364-F1B2DB716AAF}"/>
    <dgm:cxn modelId="{A7DC22F1-C41C-49B2-BC91-DCD75FCA4C0B}" type="presParOf" srcId="{A59B4C8A-8D75-4125-BE33-55D08A57F448}" destId="{3E2A73A3-1794-436E-AFC1-5D4CD3F6E8DA}" srcOrd="0" destOrd="0" presId="urn:microsoft.com/office/officeart/2005/8/layout/vList6"/>
    <dgm:cxn modelId="{2B72B9FC-A20B-4E49-A55E-12471A5E796B}" type="presParOf" srcId="{3E2A73A3-1794-436E-AFC1-5D4CD3F6E8DA}" destId="{24697905-7564-4F91-9104-E9111729BBBE}" srcOrd="0" destOrd="0" presId="urn:microsoft.com/office/officeart/2005/8/layout/vList6"/>
    <dgm:cxn modelId="{15EB3E0C-A827-40B4-A1EA-ABD0BDA9210B}" type="presParOf" srcId="{3E2A73A3-1794-436E-AFC1-5D4CD3F6E8DA}" destId="{7E32D177-A210-455C-964F-14CD8D4F16A0}" srcOrd="1" destOrd="0" presId="urn:microsoft.com/office/officeart/2005/8/layout/vList6"/>
    <dgm:cxn modelId="{2FE28049-9052-48A4-BD41-1D0FFC5F597B}" type="presParOf" srcId="{A59B4C8A-8D75-4125-BE33-55D08A57F448}" destId="{843A54F8-7453-4FD2-96C4-4DF0C5D0C782}" srcOrd="1" destOrd="0" presId="urn:microsoft.com/office/officeart/2005/8/layout/vList6"/>
    <dgm:cxn modelId="{F41A996F-F433-4AC9-8481-0F5A0152BA77}" type="presParOf" srcId="{A59B4C8A-8D75-4125-BE33-55D08A57F448}" destId="{14D38FC4-983A-4E44-81E4-D96CFCDE69CE}" srcOrd="2" destOrd="0" presId="urn:microsoft.com/office/officeart/2005/8/layout/vList6"/>
    <dgm:cxn modelId="{60695C4E-A74C-40B4-BE42-B1AC49487BA9}" type="presParOf" srcId="{14D38FC4-983A-4E44-81E4-D96CFCDE69CE}" destId="{3806BFF1-12C3-4D3A-A1CC-8104D3AED90E}" srcOrd="0" destOrd="0" presId="urn:microsoft.com/office/officeart/2005/8/layout/vList6"/>
    <dgm:cxn modelId="{E071D4DF-0D4F-4E9E-9D56-891FB76C0D1E}" type="presParOf" srcId="{14D38FC4-983A-4E44-81E4-D96CFCDE69CE}" destId="{9B1146FA-385B-4985-B9E4-228495FEB7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5979-B4DD-42BD-8718-E4E2013B301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E4B6-BA3B-4E97-B9DC-2B94E2AF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E4B6-BA3B-4E97-B9DC-2B94E2AF08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6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258b9755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4258b97550_0_9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1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CA73-D77D-4CBA-B3FB-C1073AF7F83F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2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7F2C-7187-4D0F-B8FE-619C13AEE1BB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D924-4869-4388-883E-C83A22B1AB74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3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80000" y="593367"/>
            <a:ext cx="9128800" cy="62786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80000" y="1513600"/>
            <a:ext cx="5288400" cy="27699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1219170" lvl="1" indent="-397923" rtl="0">
              <a:spcBef>
                <a:spcPts val="667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667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667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667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667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667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667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667"/>
              </a:spcBef>
              <a:spcAft>
                <a:spcPts val="667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7200" y="593367"/>
            <a:ext cx="1149467" cy="18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FB51-5310-4A5C-A513-F41210B241A9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C317-3E06-44A5-B07A-6CBE9477903D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5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FCEB-18E2-4874-8D25-EDEE4D504440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5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E280-258A-4263-9A08-8C0838926F85}" type="datetime1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866-3C3E-4A49-ABB1-2101BFB7D247}" type="datetime1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CE63-9434-4180-88B9-09D50FC6BBA8}" type="datetime1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7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81A2BF-E335-4ECB-9943-5E952AC5B962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1401-7B49-4B22-8151-A9CEBA04642C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7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4E6C6E-CF7C-480F-AC58-1EF46FD62FBA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883099-2608-4DD1-8B47-5A02A28BA61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jp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74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Google Shape;141;p29"/>
          <p:cNvSpPr txBox="1">
            <a:spLocks/>
          </p:cNvSpPr>
          <p:nvPr/>
        </p:nvSpPr>
        <p:spPr>
          <a:xfrm>
            <a:off x="184960" y="3178611"/>
            <a:ext cx="12192000" cy="39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675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 smtClean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ПРЕЗЕНТАЦИЯ НОВОГО ТУРИСТИЧЕСКОГО БРЕНДА</a:t>
            </a:r>
          </a:p>
        </p:txBody>
      </p:sp>
      <p:sp>
        <p:nvSpPr>
          <p:cNvPr id="5" name="Google Shape;141;p29"/>
          <p:cNvSpPr txBox="1">
            <a:spLocks/>
          </p:cNvSpPr>
          <p:nvPr/>
        </p:nvSpPr>
        <p:spPr>
          <a:xfrm>
            <a:off x="102769" y="3651010"/>
            <a:ext cx="12192000" cy="99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675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  <a:defRPr sz="1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 dirty="0" smtClean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МАГНИТОГОРСК</a:t>
            </a:r>
          </a:p>
        </p:txBody>
      </p:sp>
    </p:spTree>
    <p:extLst>
      <p:ext uri="{BB962C8B-B14F-4D97-AF65-F5344CB8AC3E}">
        <p14:creationId xmlns:p14="http://schemas.microsoft.com/office/powerpoint/2010/main" val="22262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ФИРМЕННЫЙ </a:t>
            </a:r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СТИЛЬ. СЛОГАНЫ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pic>
        <p:nvPicPr>
          <p:cNvPr id="17" name="Google Shape;272;p42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9496423" y="3755688"/>
            <a:ext cx="2408771" cy="237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Google Shape;265;p4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9517031" y="1098825"/>
            <a:ext cx="2408771" cy="240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08971603"/>
              </p:ext>
            </p:extLst>
          </p:nvPr>
        </p:nvGraphicFramePr>
        <p:xfrm>
          <a:off x="431770" y="1098825"/>
          <a:ext cx="9070971" cy="50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ФИРМЕННЫЙ СТИЛЬ. ЦВЕТА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90635" y="1348003"/>
            <a:ext cx="11901365" cy="40497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ОСНОВНАЯ ЦВЕТОВАЯ ГАММА – СИНЕ-ОРАНЖЕВАЯ (СОЧЕТАНИЕ МЕТАЛЛА И СТАЛИ С ТЕПЛОТОЙ ЛЮДЕЙ)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6476678" y="2138801"/>
            <a:ext cx="1441938" cy="1441938"/>
          </a:xfrm>
          <a:prstGeom prst="flowChartConnector">
            <a:avLst/>
          </a:prstGeom>
          <a:solidFill>
            <a:srgbClr val="F14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971802" y="4143544"/>
            <a:ext cx="1441938" cy="1441938"/>
          </a:xfrm>
          <a:prstGeom prst="flowChartConnector">
            <a:avLst/>
          </a:prstGeom>
          <a:solidFill>
            <a:srgbClr val="F7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49009" y="4143544"/>
            <a:ext cx="1441938" cy="1441938"/>
          </a:xfrm>
          <a:prstGeom prst="flowChartConnector">
            <a:avLst/>
          </a:prstGeom>
          <a:solidFill>
            <a:srgbClr val="24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101292" y="2138801"/>
            <a:ext cx="1441938" cy="1441938"/>
          </a:xfrm>
          <a:prstGeom prst="flowChartConnector">
            <a:avLst/>
          </a:prstGeom>
          <a:solidFill>
            <a:srgbClr val="005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526217" y="4143544"/>
            <a:ext cx="1441938" cy="14419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ПРИМЕРЫ ИСПОЛЬЗОВАНИЯ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90213" y="6208167"/>
            <a:ext cx="11901365" cy="3714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В ГОРОДСКИХ ПРОСТРАНСТВАХ И НА СУВЕНИРНОЙ ПРОДУКЦИИ </a:t>
            </a:r>
          </a:p>
        </p:txBody>
      </p:sp>
      <p:pic>
        <p:nvPicPr>
          <p:cNvPr id="7" name="Google Shape;263;p41"/>
          <p:cNvPicPr preferRelativeResize="0"/>
          <p:nvPr/>
        </p:nvPicPr>
        <p:blipFill rotWithShape="1">
          <a:blip r:embed="rId3">
            <a:alphaModFix/>
          </a:blip>
          <a:srcRect t="12310" b="1660"/>
          <a:stretch/>
        </p:blipFill>
        <p:spPr>
          <a:xfrm>
            <a:off x="4673853" y="1016743"/>
            <a:ext cx="3354946" cy="494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6;p42"/>
          <p:cNvPicPr preferRelativeResize="0"/>
          <p:nvPr/>
        </p:nvPicPr>
        <p:blipFill rotWithShape="1">
          <a:blip r:embed="rId4">
            <a:alphaModFix/>
          </a:blip>
          <a:srcRect l="15360" r="16552"/>
          <a:stretch/>
        </p:blipFill>
        <p:spPr>
          <a:xfrm>
            <a:off x="257809" y="1007289"/>
            <a:ext cx="4112601" cy="495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b="46940"/>
          <a:stretch/>
        </p:blipFill>
        <p:spPr>
          <a:xfrm>
            <a:off x="4673853" y="4858607"/>
            <a:ext cx="1050479" cy="1104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t="55478"/>
          <a:stretch/>
        </p:blipFill>
        <p:spPr>
          <a:xfrm>
            <a:off x="4673853" y="1016743"/>
            <a:ext cx="1050479" cy="92660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2" y="1010812"/>
            <a:ext cx="3499205" cy="49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ПРИМЕРЫ ИСПОЛЬЗОВАНИЯ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86858" y="6312588"/>
            <a:ext cx="11901365" cy="3714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НА ОФИЦИАЛЬНЫХ САЙТАХ, В СОЦСЕТЯХ</a:t>
            </a:r>
          </a:p>
        </p:txBody>
      </p:sp>
      <p:pic>
        <p:nvPicPr>
          <p:cNvPr id="6" name="Google Shape;260;p41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1789054" y="938748"/>
            <a:ext cx="2614724" cy="258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6137540" y="3681274"/>
            <a:ext cx="3200401" cy="249046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83" y="942900"/>
            <a:ext cx="2583917" cy="2583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05" y="950632"/>
            <a:ext cx="2582254" cy="258225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4" y="3681274"/>
            <a:ext cx="2490466" cy="24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ФИРМЕННЫЙ СТИЛЬ. ПРИМЕНЕНИЕ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34">
            <a:extLst>
              <a:ext uri="{FF2B5EF4-FFF2-40B4-BE49-F238E27FC236}">
                <a16:creationId xmlns:a16="http://schemas.microsoft.com/office/drawing/2014/main" xmlns="" id="{89C7CE0E-1581-4E25-A2E6-955F9DFC7F42}"/>
              </a:ext>
            </a:extLst>
          </p:cNvPr>
          <p:cNvSpPr/>
          <p:nvPr/>
        </p:nvSpPr>
        <p:spPr>
          <a:xfrm>
            <a:off x="4455620" y="2073810"/>
            <a:ext cx="2985792" cy="29857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1BC47695-666B-4840-8216-E3F0A5621415}"/>
              </a:ext>
            </a:extLst>
          </p:cNvPr>
          <p:cNvSpPr/>
          <p:nvPr/>
        </p:nvSpPr>
        <p:spPr>
          <a:xfrm>
            <a:off x="4676443" y="2294633"/>
            <a:ext cx="2544146" cy="25441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xmlns="" id="{B63A9875-2E9C-4E93-B491-65A278627656}"/>
              </a:ext>
            </a:extLst>
          </p:cNvPr>
          <p:cNvSpPr/>
          <p:nvPr/>
        </p:nvSpPr>
        <p:spPr>
          <a:xfrm>
            <a:off x="4897267" y="2515457"/>
            <a:ext cx="2102498" cy="2102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: Rounded Corners 60">
            <a:extLst>
              <a:ext uri="{FF2B5EF4-FFF2-40B4-BE49-F238E27FC236}">
                <a16:creationId xmlns:a16="http://schemas.microsoft.com/office/drawing/2014/main" xmlns="" id="{473EA9D6-F5DD-4F0E-B75A-6C52A060215D}"/>
              </a:ext>
            </a:extLst>
          </p:cNvPr>
          <p:cNvSpPr/>
          <p:nvPr/>
        </p:nvSpPr>
        <p:spPr>
          <a:xfrm>
            <a:off x="7470159" y="4957824"/>
            <a:ext cx="4161450" cy="9042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cap="all" noProof="1" smtClean="0">
                <a:solidFill>
                  <a:srgbClr val="2683C6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РЕГИОНАЛЬНЫЕ СТРУКТУРЫ</a:t>
            </a:r>
            <a:endParaRPr lang="en-US" sz="1600" b="1" cap="all" noProof="1">
              <a:solidFill>
                <a:srgbClr val="2683C6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xmlns="" id="{89A01566-3682-4514-8BA9-5C969AA25260}"/>
              </a:ext>
            </a:extLst>
          </p:cNvPr>
          <p:cNvSpPr/>
          <p:nvPr/>
        </p:nvSpPr>
        <p:spPr>
          <a:xfrm>
            <a:off x="616866" y="1372719"/>
            <a:ext cx="4161450" cy="9665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cap="all" noProof="1" smtClean="0">
                <a:solidFill>
                  <a:srgbClr val="62A39F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ОРГАНЫ АДМИНИСТРАЦИИ ГОРОДА МАГНИТОГОРСКА</a:t>
            </a:r>
            <a:endParaRPr lang="en-US" sz="1600" b="1" cap="all" noProof="1">
              <a:solidFill>
                <a:srgbClr val="62A39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8" name="Rectangle: Rounded Corners 69">
            <a:extLst>
              <a:ext uri="{FF2B5EF4-FFF2-40B4-BE49-F238E27FC236}">
                <a16:creationId xmlns:a16="http://schemas.microsoft.com/office/drawing/2014/main" xmlns="" id="{8DAD152A-E3F1-4B8E-9375-7F24D56AC932}"/>
              </a:ext>
            </a:extLst>
          </p:cNvPr>
          <p:cNvSpPr/>
          <p:nvPr/>
        </p:nvSpPr>
        <p:spPr>
          <a:xfrm>
            <a:off x="616866" y="4960916"/>
            <a:ext cx="4161450" cy="9011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cap="all" noProof="1" smtClean="0">
                <a:solidFill>
                  <a:srgbClr val="3E8853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ИСПОЛЬЗОВАНИЕ НА ВЫСТАВКАХ, КОНФЕРЕНЦИЯХ, ФОРУМАх</a:t>
            </a:r>
            <a:endParaRPr lang="en-US" sz="1600" noProof="1">
              <a:solidFill>
                <a:srgbClr val="3E8853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9" name="Rectangle: Rounded Corners 72">
            <a:extLst>
              <a:ext uri="{FF2B5EF4-FFF2-40B4-BE49-F238E27FC236}">
                <a16:creationId xmlns:a16="http://schemas.microsoft.com/office/drawing/2014/main" xmlns="" id="{C772037C-1EAF-491B-85EA-DCB94041A299}"/>
              </a:ext>
            </a:extLst>
          </p:cNvPr>
          <p:cNvSpPr/>
          <p:nvPr/>
        </p:nvSpPr>
        <p:spPr>
          <a:xfrm>
            <a:off x="7441412" y="1378959"/>
            <a:ext cx="4161450" cy="9603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600" b="1" cap="all" noProof="1" smtClean="0">
                <a:solidFill>
                  <a:srgbClr val="335B7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ПЕРЕДАЧА ДЛЯ ИСПОЛЬЗОВАНИЯ ПРЕДПРИНИМАТЕЛЯМ И</a:t>
            </a:r>
            <a:r>
              <a:rPr lang="en-US" sz="1600" b="1" cap="all" noProof="1" smtClean="0">
                <a:solidFill>
                  <a:srgbClr val="335B7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1600" b="1" cap="all" noProof="1" smtClean="0">
                <a:solidFill>
                  <a:srgbClr val="335B7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КОММЕРЧЕСКИМ ОРГАНИЗАЦИЯМ</a:t>
            </a:r>
            <a:endParaRPr lang="en-US" sz="1600" b="1" cap="all" noProof="1">
              <a:solidFill>
                <a:srgbClr val="335B7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0" name="Arrow: Right 11">
            <a:extLst>
              <a:ext uri="{FF2B5EF4-FFF2-40B4-BE49-F238E27FC236}">
                <a16:creationId xmlns:a16="http://schemas.microsoft.com/office/drawing/2014/main" xmlns="" id="{EFA99CC0-8977-4884-8396-862D80849840}"/>
              </a:ext>
            </a:extLst>
          </p:cNvPr>
          <p:cNvSpPr/>
          <p:nvPr/>
        </p:nvSpPr>
        <p:spPr>
          <a:xfrm>
            <a:off x="2697591" y="2880907"/>
            <a:ext cx="2298146" cy="1237861"/>
          </a:xfrm>
          <a:prstGeom prst="rightArrow">
            <a:avLst>
              <a:gd name="adj1" fmla="val 50000"/>
              <a:gd name="adj2" fmla="val 8733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cap="all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</a:t>
            </a:r>
            <a:endParaRPr lang="en-US" b="1" cap="all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1" name="Arrow: Right 41">
            <a:extLst>
              <a:ext uri="{FF2B5EF4-FFF2-40B4-BE49-F238E27FC236}">
                <a16:creationId xmlns:a16="http://schemas.microsoft.com/office/drawing/2014/main" xmlns="" id="{4A847FAD-1BC8-4771-930E-3CB346DA01EA}"/>
              </a:ext>
            </a:extLst>
          </p:cNvPr>
          <p:cNvSpPr/>
          <p:nvPr/>
        </p:nvSpPr>
        <p:spPr>
          <a:xfrm rot="5400000">
            <a:off x="5001640" y="1610046"/>
            <a:ext cx="1893752" cy="1138334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row: Left 13">
            <a:extLst>
              <a:ext uri="{FF2B5EF4-FFF2-40B4-BE49-F238E27FC236}">
                <a16:creationId xmlns:a16="http://schemas.microsoft.com/office/drawing/2014/main" xmlns="" id="{6A722123-C235-4401-AB20-B0293AAE8834}"/>
              </a:ext>
            </a:extLst>
          </p:cNvPr>
          <p:cNvSpPr/>
          <p:nvPr/>
        </p:nvSpPr>
        <p:spPr>
          <a:xfrm>
            <a:off x="6904297" y="2880907"/>
            <a:ext cx="2295144" cy="1234440"/>
          </a:xfrm>
          <a:prstGeom prst="leftArrow">
            <a:avLst>
              <a:gd name="adj1" fmla="val 50000"/>
              <a:gd name="adj2" fmla="val 877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all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</a:t>
            </a:r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xmlns="" id="{5346A345-A4CB-4CE9-862C-886F4C85B767}"/>
              </a:ext>
            </a:extLst>
          </p:cNvPr>
          <p:cNvSpPr/>
          <p:nvPr/>
        </p:nvSpPr>
        <p:spPr>
          <a:xfrm>
            <a:off x="5195164" y="1764346"/>
            <a:ext cx="150670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</a:t>
            </a:r>
            <a:endParaRPr lang="en-US" sz="1600" b="1" cap="all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4" name="Arrow: Right 73">
            <a:extLst>
              <a:ext uri="{FF2B5EF4-FFF2-40B4-BE49-F238E27FC236}">
                <a16:creationId xmlns:a16="http://schemas.microsoft.com/office/drawing/2014/main" xmlns="" id="{24F30DCD-41FA-4C12-B1BB-48920CDD7A08}"/>
              </a:ext>
            </a:extLst>
          </p:cNvPr>
          <p:cNvSpPr/>
          <p:nvPr/>
        </p:nvSpPr>
        <p:spPr>
          <a:xfrm rot="16200000">
            <a:off x="5006653" y="4390051"/>
            <a:ext cx="1883727" cy="1138334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5D1266B9-6841-4789-8BBC-77ACAF48DECC}"/>
              </a:ext>
            </a:extLst>
          </p:cNvPr>
          <p:cNvSpPr/>
          <p:nvPr/>
        </p:nvSpPr>
        <p:spPr>
          <a:xfrm>
            <a:off x="5178769" y="5026760"/>
            <a:ext cx="153949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all" dirty="0" smtClean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4</a:t>
            </a:r>
            <a:endParaRPr lang="en-US" sz="1600" b="1" cap="all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48" y="3214811"/>
            <a:ext cx="1757813" cy="7636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 b="11847"/>
          <a:stretch/>
        </p:blipFill>
        <p:spPr>
          <a:xfrm>
            <a:off x="3254477" y="0"/>
            <a:ext cx="5301202" cy="561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4">
            <a:alphaModFix/>
          </a:blip>
          <a:srcRect b="7175"/>
          <a:stretch/>
        </p:blipFill>
        <p:spPr>
          <a:xfrm>
            <a:off x="1627721" y="2078898"/>
            <a:ext cx="8554714" cy="40169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7181" y="6247610"/>
            <a:ext cx="11901365" cy="3714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46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7A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25" y="11864"/>
            <a:ext cx="10131425" cy="723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ВИДЫ ТУРИЗМА</a:t>
            </a:r>
            <a:endParaRPr lang="ru-RU" sz="4000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92" y="4263704"/>
            <a:ext cx="2484866" cy="186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92" y="1479275"/>
            <a:ext cx="1951647" cy="143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0" name="Picture 6" descr="https://sun9-12.userapi.com/impg/c857232/v857232725/152c35/ZejeICDD-X4.jpg?size=1280x980&amp;quality=96&amp;sign=d588bdb54454f4b3ed3713843313a30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42" y="1480393"/>
            <a:ext cx="1792782" cy="143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2" name="Picture 8" descr="https://sun9-75.userapi.com/impg/py7g1ECG5PuvdF_1f2iSxxrJVlQLGa3mm9LY1Q/B4EKqRK8xws.jpg?size=768x572&amp;quality=96&amp;sign=2651743a738a3e833b43539ba65a267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11" y="1485384"/>
            <a:ext cx="1960292" cy="1460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1" name="Picture 12" descr="https://sun9-85.userapi.com/impg/D_l9pcKMf5VybRpAcwquWCw9iAGPz6-AdI-sIg/96UF3RC_pBM.jpg?size=2480x1767&amp;quality=96&amp;sign=008d04af8cb9799461f9cc9e059495b1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/>
          <a:stretch/>
        </p:blipFill>
        <p:spPr bwMode="auto">
          <a:xfrm>
            <a:off x="9524990" y="1499493"/>
            <a:ext cx="1783010" cy="1460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941000" y="1830264"/>
            <a:ext cx="2178310" cy="704767"/>
          </a:xfrm>
          <a:prstGeom prst="round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Rubik" panose="02000604000000020004" pitchFamily="2" charset="-79"/>
                <a:cs typeface="Rubik" panose="02000604000000020004" pitchFamily="2" charset="-79"/>
              </a:rPr>
              <a:t>ПРОМЫШЛЕННЫЙ ТУРИЗМ</a:t>
            </a:r>
            <a:endParaRPr lang="ru-RU" sz="12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1000" y="4758171"/>
            <a:ext cx="2178310" cy="704767"/>
          </a:xfrm>
          <a:prstGeom prst="round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КУЛЬТУРНО-РАЗВЛЕКАТЕЛЬНЫЙ ТУРИЗМ</a:t>
            </a:r>
            <a:endParaRPr lang="ru-RU" sz="1200" dirty="0"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802477" y="3023323"/>
            <a:ext cx="8587045" cy="1190797"/>
          </a:xfrm>
          <a:prstGeom prst="leftRightArrow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Rubik" panose="02000604000000020004" pitchFamily="2" charset="-79"/>
                <a:cs typeface="Rubik" panose="02000604000000020004" pitchFamily="2" charset="-79"/>
              </a:rPr>
              <a:t>Сочетание видов туризма</a:t>
            </a:r>
            <a:endParaRPr lang="ru-RU" sz="32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4837" r="2289"/>
          <a:stretch/>
        </p:blipFill>
        <p:spPr>
          <a:xfrm>
            <a:off x="8844588" y="4263704"/>
            <a:ext cx="2463412" cy="186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https://www.metallurg.ru/upload/20152016/2016-05-02_1338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r="19750" b="22305"/>
          <a:stretch/>
        </p:blipFill>
        <p:spPr bwMode="auto">
          <a:xfrm>
            <a:off x="6211643" y="4285553"/>
            <a:ext cx="2480935" cy="186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7A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31760" cy="723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ЦЕЛЬ СОЗДАНИЯ ТУРИСТИЧЕСКОГО БРЕНДА</a:t>
            </a:r>
            <a:endParaRPr lang="ru-RU" sz="4000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100" y="1405817"/>
            <a:ext cx="6096000" cy="10504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chemeClr val="dk1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ПОЗИЦИОНИРОВАНИЕ  И ИДЕНТИФИКАЦИЯ ТЕРРИТОРИИ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20240" y="3035886"/>
            <a:ext cx="81983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schemeClr val="dk1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ПОВЫШЕНИЕ КОНКУРЕНТОСПОСОБНОСТИ БРЕНДА СРЕДИ ДРУГИХ ГОРОДОВ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33266" y="4693446"/>
            <a:ext cx="6096000" cy="10504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ПОИСК ГЛУБОКОЙ И ВСЕОБЪЕМЛЮЩЕЙ ИДЕИ</a:t>
            </a:r>
            <a:endParaRPr lang="ru-RU" sz="2800" b="1" dirty="0">
              <a:solidFill>
                <a:srgbClr val="000000"/>
              </a:solidFill>
              <a:latin typeface="Rubik" panose="02000604000000020004" pitchFamily="2" charset="-79"/>
              <a:ea typeface="Inter"/>
              <a:cs typeface="Rubik" panose="02000604000000020004" pitchFamily="2" charset="-79"/>
              <a:sym typeface="Inter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7226" y="2099027"/>
            <a:ext cx="7685860" cy="422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0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6100" y="1405817"/>
            <a:ext cx="5992352" cy="1050416"/>
          </a:xfrm>
          <a:prstGeom prst="roundRect">
            <a:avLst/>
          </a:prstGeom>
          <a:noFill/>
          <a:ln w="25400">
            <a:solidFill>
              <a:srgbClr val="005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0239" y="3041801"/>
            <a:ext cx="7859735" cy="1050416"/>
          </a:xfrm>
          <a:prstGeom prst="roundRect">
            <a:avLst/>
          </a:prstGeom>
          <a:noFill/>
          <a:ln w="25400">
            <a:solidFill>
              <a:srgbClr val="005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3266" y="4704828"/>
            <a:ext cx="4739302" cy="1050416"/>
          </a:xfrm>
          <a:prstGeom prst="roundRect">
            <a:avLst/>
          </a:prstGeom>
          <a:noFill/>
          <a:ln w="25400">
            <a:solidFill>
              <a:srgbClr val="005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xmlns="" id="{85190032-F1B6-84D5-AA03-81CECEA71EBB}"/>
              </a:ext>
            </a:extLst>
          </p:cNvPr>
          <p:cNvSpPr/>
          <p:nvPr/>
        </p:nvSpPr>
        <p:spPr>
          <a:xfrm>
            <a:off x="2152650" y="2574447"/>
            <a:ext cx="7886700" cy="1956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61" y="21600"/>
                </a:moveTo>
                <a:cubicBezTo>
                  <a:pt x="14500" y="21600"/>
                  <a:pt x="14149" y="21314"/>
                  <a:pt x="13818" y="20752"/>
                </a:cubicBezTo>
                <a:cubicBezTo>
                  <a:pt x="13499" y="20210"/>
                  <a:pt x="13213" y="19430"/>
                  <a:pt x="12966" y="18437"/>
                </a:cubicBezTo>
                <a:cubicBezTo>
                  <a:pt x="12720" y="17445"/>
                  <a:pt x="12528" y="16292"/>
                  <a:pt x="12392" y="15004"/>
                </a:cubicBezTo>
                <a:cubicBezTo>
                  <a:pt x="12253" y="13672"/>
                  <a:pt x="12182" y="12258"/>
                  <a:pt x="12182" y="10800"/>
                </a:cubicBezTo>
                <a:cubicBezTo>
                  <a:pt x="12182" y="7734"/>
                  <a:pt x="11563" y="5235"/>
                  <a:pt x="10801" y="5235"/>
                </a:cubicBezTo>
                <a:cubicBezTo>
                  <a:pt x="10041" y="5235"/>
                  <a:pt x="9421" y="7730"/>
                  <a:pt x="9421" y="10800"/>
                </a:cubicBezTo>
                <a:cubicBezTo>
                  <a:pt x="9421" y="12258"/>
                  <a:pt x="9350" y="13672"/>
                  <a:pt x="9210" y="15004"/>
                </a:cubicBezTo>
                <a:cubicBezTo>
                  <a:pt x="9076" y="16292"/>
                  <a:pt x="8882" y="17445"/>
                  <a:pt x="8636" y="18437"/>
                </a:cubicBezTo>
                <a:cubicBezTo>
                  <a:pt x="8390" y="19430"/>
                  <a:pt x="8104" y="20205"/>
                  <a:pt x="7784" y="20752"/>
                </a:cubicBezTo>
                <a:cubicBezTo>
                  <a:pt x="7454" y="21314"/>
                  <a:pt x="7103" y="21600"/>
                  <a:pt x="6741" y="21600"/>
                </a:cubicBezTo>
                <a:cubicBezTo>
                  <a:pt x="6379" y="21600"/>
                  <a:pt x="6028" y="21314"/>
                  <a:pt x="5698" y="20752"/>
                </a:cubicBezTo>
                <a:cubicBezTo>
                  <a:pt x="5378" y="20210"/>
                  <a:pt x="5092" y="19430"/>
                  <a:pt x="4846" y="18437"/>
                </a:cubicBezTo>
                <a:cubicBezTo>
                  <a:pt x="4600" y="17445"/>
                  <a:pt x="4407" y="16292"/>
                  <a:pt x="4272" y="15004"/>
                </a:cubicBezTo>
                <a:cubicBezTo>
                  <a:pt x="4132" y="13672"/>
                  <a:pt x="4061" y="12258"/>
                  <a:pt x="4061" y="10800"/>
                </a:cubicBezTo>
                <a:cubicBezTo>
                  <a:pt x="4061" y="7734"/>
                  <a:pt x="3443" y="5235"/>
                  <a:pt x="2681" y="5235"/>
                </a:cubicBezTo>
                <a:cubicBezTo>
                  <a:pt x="1919" y="5235"/>
                  <a:pt x="1300" y="7730"/>
                  <a:pt x="1300" y="10800"/>
                </a:cubicBezTo>
                <a:cubicBezTo>
                  <a:pt x="1300" y="12248"/>
                  <a:pt x="1009" y="13420"/>
                  <a:pt x="650" y="13420"/>
                </a:cubicBezTo>
                <a:cubicBezTo>
                  <a:pt x="291" y="13420"/>
                  <a:pt x="0" y="12248"/>
                  <a:pt x="0" y="10800"/>
                </a:cubicBezTo>
                <a:cubicBezTo>
                  <a:pt x="0" y="9342"/>
                  <a:pt x="71" y="7928"/>
                  <a:pt x="210" y="6596"/>
                </a:cubicBezTo>
                <a:cubicBezTo>
                  <a:pt x="345" y="5308"/>
                  <a:pt x="538" y="4155"/>
                  <a:pt x="785" y="3163"/>
                </a:cubicBezTo>
                <a:cubicBezTo>
                  <a:pt x="1031" y="2170"/>
                  <a:pt x="1317" y="1395"/>
                  <a:pt x="1637" y="848"/>
                </a:cubicBezTo>
                <a:cubicBezTo>
                  <a:pt x="1967" y="286"/>
                  <a:pt x="2318" y="0"/>
                  <a:pt x="2680" y="0"/>
                </a:cubicBezTo>
                <a:cubicBezTo>
                  <a:pt x="3041" y="0"/>
                  <a:pt x="3392" y="286"/>
                  <a:pt x="3723" y="848"/>
                </a:cubicBezTo>
                <a:cubicBezTo>
                  <a:pt x="4042" y="1390"/>
                  <a:pt x="4328" y="2170"/>
                  <a:pt x="4575" y="3163"/>
                </a:cubicBezTo>
                <a:cubicBezTo>
                  <a:pt x="4821" y="4155"/>
                  <a:pt x="5013" y="5308"/>
                  <a:pt x="5149" y="6596"/>
                </a:cubicBezTo>
                <a:cubicBezTo>
                  <a:pt x="5288" y="7928"/>
                  <a:pt x="5359" y="9342"/>
                  <a:pt x="5359" y="10800"/>
                </a:cubicBezTo>
                <a:cubicBezTo>
                  <a:pt x="5359" y="13866"/>
                  <a:pt x="5978" y="16365"/>
                  <a:pt x="6740" y="16365"/>
                </a:cubicBezTo>
                <a:cubicBezTo>
                  <a:pt x="7502" y="16365"/>
                  <a:pt x="8120" y="13870"/>
                  <a:pt x="8120" y="10800"/>
                </a:cubicBezTo>
                <a:cubicBezTo>
                  <a:pt x="8120" y="9342"/>
                  <a:pt x="8191" y="7928"/>
                  <a:pt x="8331" y="6596"/>
                </a:cubicBezTo>
                <a:cubicBezTo>
                  <a:pt x="8465" y="5308"/>
                  <a:pt x="8659" y="4155"/>
                  <a:pt x="8905" y="3163"/>
                </a:cubicBezTo>
                <a:cubicBezTo>
                  <a:pt x="9151" y="2170"/>
                  <a:pt x="9437" y="1395"/>
                  <a:pt x="9757" y="848"/>
                </a:cubicBezTo>
                <a:cubicBezTo>
                  <a:pt x="10087" y="286"/>
                  <a:pt x="10438" y="0"/>
                  <a:pt x="10800" y="0"/>
                </a:cubicBezTo>
                <a:cubicBezTo>
                  <a:pt x="11162" y="0"/>
                  <a:pt x="11513" y="286"/>
                  <a:pt x="11843" y="848"/>
                </a:cubicBezTo>
                <a:cubicBezTo>
                  <a:pt x="12163" y="1390"/>
                  <a:pt x="12449" y="2170"/>
                  <a:pt x="12695" y="3163"/>
                </a:cubicBezTo>
                <a:cubicBezTo>
                  <a:pt x="12941" y="4155"/>
                  <a:pt x="13134" y="5308"/>
                  <a:pt x="13269" y="6596"/>
                </a:cubicBezTo>
                <a:cubicBezTo>
                  <a:pt x="13409" y="7928"/>
                  <a:pt x="13480" y="9342"/>
                  <a:pt x="13480" y="10800"/>
                </a:cubicBezTo>
                <a:cubicBezTo>
                  <a:pt x="13480" y="13866"/>
                  <a:pt x="14098" y="16365"/>
                  <a:pt x="14860" y="16365"/>
                </a:cubicBezTo>
                <a:cubicBezTo>
                  <a:pt x="15622" y="16365"/>
                  <a:pt x="16241" y="13870"/>
                  <a:pt x="16241" y="10800"/>
                </a:cubicBezTo>
                <a:cubicBezTo>
                  <a:pt x="16241" y="9342"/>
                  <a:pt x="16312" y="7928"/>
                  <a:pt x="16451" y="6596"/>
                </a:cubicBezTo>
                <a:cubicBezTo>
                  <a:pt x="16586" y="5308"/>
                  <a:pt x="16779" y="4155"/>
                  <a:pt x="17026" y="3163"/>
                </a:cubicBezTo>
                <a:cubicBezTo>
                  <a:pt x="17272" y="2170"/>
                  <a:pt x="17558" y="1395"/>
                  <a:pt x="17877" y="848"/>
                </a:cubicBezTo>
                <a:cubicBezTo>
                  <a:pt x="18208" y="286"/>
                  <a:pt x="18559" y="0"/>
                  <a:pt x="18920" y="0"/>
                </a:cubicBezTo>
                <a:cubicBezTo>
                  <a:pt x="19282" y="0"/>
                  <a:pt x="19633" y="286"/>
                  <a:pt x="19963" y="848"/>
                </a:cubicBezTo>
                <a:cubicBezTo>
                  <a:pt x="20283" y="1390"/>
                  <a:pt x="20569" y="2170"/>
                  <a:pt x="20815" y="3163"/>
                </a:cubicBezTo>
                <a:cubicBezTo>
                  <a:pt x="21062" y="4155"/>
                  <a:pt x="21254" y="5308"/>
                  <a:pt x="21390" y="6596"/>
                </a:cubicBezTo>
                <a:cubicBezTo>
                  <a:pt x="21529" y="7928"/>
                  <a:pt x="21600" y="9342"/>
                  <a:pt x="21600" y="10800"/>
                </a:cubicBezTo>
                <a:cubicBezTo>
                  <a:pt x="21600" y="12248"/>
                  <a:pt x="21309" y="13420"/>
                  <a:pt x="20950" y="13420"/>
                </a:cubicBezTo>
                <a:cubicBezTo>
                  <a:pt x="20591" y="13420"/>
                  <a:pt x="20300" y="12248"/>
                  <a:pt x="20300" y="10800"/>
                </a:cubicBezTo>
                <a:cubicBezTo>
                  <a:pt x="20300" y="7734"/>
                  <a:pt x="19681" y="5235"/>
                  <a:pt x="18919" y="5235"/>
                </a:cubicBezTo>
                <a:cubicBezTo>
                  <a:pt x="18157" y="5235"/>
                  <a:pt x="17539" y="7730"/>
                  <a:pt x="17539" y="10800"/>
                </a:cubicBezTo>
                <a:cubicBezTo>
                  <a:pt x="17539" y="12258"/>
                  <a:pt x="17468" y="13672"/>
                  <a:pt x="17328" y="15004"/>
                </a:cubicBezTo>
                <a:cubicBezTo>
                  <a:pt x="17194" y="16292"/>
                  <a:pt x="17000" y="17445"/>
                  <a:pt x="16754" y="18437"/>
                </a:cubicBezTo>
                <a:cubicBezTo>
                  <a:pt x="16508" y="19430"/>
                  <a:pt x="16222" y="20205"/>
                  <a:pt x="15902" y="20752"/>
                </a:cubicBezTo>
                <a:cubicBezTo>
                  <a:pt x="15574" y="21314"/>
                  <a:pt x="15223" y="21600"/>
                  <a:pt x="14861" y="21600"/>
                </a:cubicBezTo>
                <a:close/>
              </a:path>
            </a:pathLst>
          </a:custGeom>
          <a:solidFill>
            <a:srgbClr val="0057A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xmlns="" id="{369F4F0F-FD74-688A-0DBA-7F02FC330557}"/>
              </a:ext>
            </a:extLst>
          </p:cNvPr>
          <p:cNvSpPr/>
          <p:nvPr/>
        </p:nvSpPr>
        <p:spPr>
          <a:xfrm>
            <a:off x="3911978" y="2850849"/>
            <a:ext cx="1403952" cy="140395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xmlns="" id="{ED88B71E-391A-BE41-B201-0AA0E069985C}"/>
              </a:ext>
            </a:extLst>
          </p:cNvPr>
          <p:cNvSpPr/>
          <p:nvPr/>
        </p:nvSpPr>
        <p:spPr>
          <a:xfrm>
            <a:off x="4055884" y="2995632"/>
            <a:ext cx="1116142" cy="1116142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xmlns="" id="{207E3D72-9894-C287-2BCD-3244EA0B5022}"/>
              </a:ext>
            </a:extLst>
          </p:cNvPr>
          <p:cNvSpPr/>
          <p:nvPr/>
        </p:nvSpPr>
        <p:spPr>
          <a:xfrm>
            <a:off x="5394903" y="2850849"/>
            <a:ext cx="1403952" cy="140395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xmlns="" id="{7ACA811B-06F3-5E0E-B649-8F7311B540D3}"/>
              </a:ext>
            </a:extLst>
          </p:cNvPr>
          <p:cNvSpPr/>
          <p:nvPr/>
        </p:nvSpPr>
        <p:spPr>
          <a:xfrm>
            <a:off x="5538809" y="2995632"/>
            <a:ext cx="1116142" cy="1116142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xmlns="" id="{B6AC2741-BCE7-41A3-98E5-9BB345732EF1}"/>
              </a:ext>
            </a:extLst>
          </p:cNvPr>
          <p:cNvSpPr/>
          <p:nvPr/>
        </p:nvSpPr>
        <p:spPr>
          <a:xfrm>
            <a:off x="6877827" y="2850849"/>
            <a:ext cx="1403952" cy="140395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xmlns="" id="{94DFDC78-556B-29DD-2A51-3DA0E13F2C7F}"/>
              </a:ext>
            </a:extLst>
          </p:cNvPr>
          <p:cNvSpPr/>
          <p:nvPr/>
        </p:nvSpPr>
        <p:spPr>
          <a:xfrm>
            <a:off x="7021733" y="2995632"/>
            <a:ext cx="1116142" cy="1116142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xmlns="" id="{9C62392D-5D77-1AB4-350B-37AA97455C4E}"/>
              </a:ext>
            </a:extLst>
          </p:cNvPr>
          <p:cNvSpPr/>
          <p:nvPr/>
        </p:nvSpPr>
        <p:spPr>
          <a:xfrm>
            <a:off x="8360752" y="2850849"/>
            <a:ext cx="1403954" cy="140395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xmlns="" id="{797CC617-EDFE-4CF6-B33B-51511003E94C}"/>
              </a:ext>
            </a:extLst>
          </p:cNvPr>
          <p:cNvSpPr/>
          <p:nvPr/>
        </p:nvSpPr>
        <p:spPr>
          <a:xfrm>
            <a:off x="8504658" y="2995632"/>
            <a:ext cx="1116142" cy="1116142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xmlns="" id="{8A31E40B-14BA-C5C5-75D9-8E32F2FD4B67}"/>
              </a:ext>
            </a:extLst>
          </p:cNvPr>
          <p:cNvSpPr/>
          <p:nvPr/>
        </p:nvSpPr>
        <p:spPr>
          <a:xfrm>
            <a:off x="2433441" y="2850849"/>
            <a:ext cx="1403952" cy="140395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xmlns="" id="{A36E2305-518F-6142-B8B9-74BB461D873F}"/>
              </a:ext>
            </a:extLst>
          </p:cNvPr>
          <p:cNvSpPr/>
          <p:nvPr/>
        </p:nvSpPr>
        <p:spPr>
          <a:xfrm>
            <a:off x="2597510" y="2993460"/>
            <a:ext cx="1116142" cy="1116142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4E02726-7551-1FE0-D052-42CA5F49631A}"/>
              </a:ext>
            </a:extLst>
          </p:cNvPr>
          <p:cNvGrpSpPr/>
          <p:nvPr/>
        </p:nvGrpSpPr>
        <p:grpSpPr>
          <a:xfrm>
            <a:off x="2125692" y="4343568"/>
            <a:ext cx="1740268" cy="1167666"/>
            <a:chOff x="332936" y="2391806"/>
            <a:chExt cx="2975110" cy="1556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391695-B50B-417D-A01F-DAF07D5A2B2D}"/>
                </a:ext>
              </a:extLst>
            </p:cNvPr>
            <p:cNvSpPr txBox="1"/>
            <p:nvPr/>
          </p:nvSpPr>
          <p:spPr>
            <a:xfrm>
              <a:off x="332936" y="2391806"/>
              <a:ext cx="2926080" cy="69762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14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Информационное поле</a:t>
              </a:r>
              <a:endParaRPr lang="en-US" sz="1400" b="1" noProof="1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557179A-CE8A-682F-FBF1-8C4E1C1DBDA7}"/>
                </a:ext>
              </a:extLst>
            </p:cNvPr>
            <p:cNvSpPr txBox="1"/>
            <p:nvPr/>
          </p:nvSpPr>
          <p:spPr>
            <a:xfrm>
              <a:off x="332936" y="3086918"/>
              <a:ext cx="2975110" cy="8617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endParaRPr lang="en-US" sz="900" b="1" noProof="1" smtClean="0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  <a:p>
              <a:pPr algn="ctr"/>
              <a:r>
                <a:rPr lang="ru-RU" sz="9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ИНТЕРНЕТ</a:t>
              </a:r>
            </a:p>
            <a:p>
              <a:pPr algn="ctr"/>
              <a:r>
                <a:rPr lang="ru-RU" sz="9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СМИ</a:t>
              </a:r>
            </a:p>
            <a:p>
              <a:pPr algn="ctr"/>
              <a:r>
                <a:rPr lang="ru-RU" sz="9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БЛОГИ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0121063-2363-31A3-D729-2B27AF1D49D4}"/>
              </a:ext>
            </a:extLst>
          </p:cNvPr>
          <p:cNvGrpSpPr/>
          <p:nvPr/>
        </p:nvGrpSpPr>
        <p:grpSpPr>
          <a:xfrm>
            <a:off x="5274873" y="4327013"/>
            <a:ext cx="1734147" cy="1306170"/>
            <a:chOff x="-373609" y="2391805"/>
            <a:chExt cx="3632625" cy="17415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2209FAF-6B49-60DF-429A-ED0393E6D7DD}"/>
                </a:ext>
              </a:extLst>
            </p:cNvPr>
            <p:cNvSpPr txBox="1"/>
            <p:nvPr/>
          </p:nvSpPr>
          <p:spPr>
            <a:xfrm>
              <a:off x="-373609" y="2391805"/>
              <a:ext cx="3632625" cy="69762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Ассоциативный ряд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41D49EC-90B4-9046-093F-505A24C7EF12}"/>
                </a:ext>
              </a:extLst>
            </p:cNvPr>
            <p:cNvSpPr txBox="1"/>
            <p:nvPr/>
          </p:nvSpPr>
          <p:spPr>
            <a:xfrm>
              <a:off x="14596" y="3086925"/>
              <a:ext cx="2975111" cy="10464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endParaRPr lang="en-US" sz="9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endParaRPr>
            </a:p>
            <a:p>
              <a:pPr lvl="0" algn="ctr"/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«</a:t>
              </a:r>
              <a:r>
                <a:rPr lang="ru-RU" sz="9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МЕТАЛЛУРГИЯ», «КОМБИНАТ», «УРАЛ», «ХОККЕЙ</a:t>
              </a:r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», «ГОРА», «ПРИТЯЖЕНИЕ»</a:t>
              </a:r>
              <a:endParaRPr lang="ru-RU" sz="900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23E61DD-5E0A-A868-E5C0-F12AB0DD5165}"/>
              </a:ext>
            </a:extLst>
          </p:cNvPr>
          <p:cNvGrpSpPr/>
          <p:nvPr/>
        </p:nvGrpSpPr>
        <p:grpSpPr>
          <a:xfrm>
            <a:off x="8421968" y="3913019"/>
            <a:ext cx="1554855" cy="1460056"/>
            <a:chOff x="332936" y="1817288"/>
            <a:chExt cx="2975111" cy="19467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8CB9F1-2271-58C5-BAEE-EF5D6F7145D5}"/>
                </a:ext>
              </a:extLst>
            </p:cNvPr>
            <p:cNvSpPr txBox="1"/>
            <p:nvPr/>
          </p:nvSpPr>
          <p:spPr>
            <a:xfrm>
              <a:off x="332936" y="1817288"/>
              <a:ext cx="2926080" cy="12721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14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Уникальные впечатления</a:t>
              </a:r>
              <a:endParaRPr lang="en-US" sz="1400" b="1" noProof="1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52F23BF-5CD1-6441-D3C7-2B8F87A588B5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67710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endParaRPr lang="en-US" sz="900" b="1" noProof="1" smtClean="0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  <a:p>
              <a:pPr algn="ctr"/>
              <a:r>
                <a:rPr lang="ru-RU" sz="9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СТАЛЬ, СИЛА, ХАРАКТЕР, МАГНИТ, СЛАВА</a:t>
              </a:r>
              <a:endParaRPr lang="en-US" sz="900" b="1" noProof="1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2C787D6-23CB-F374-800B-21AAA5770D55}"/>
              </a:ext>
            </a:extLst>
          </p:cNvPr>
          <p:cNvGrpSpPr/>
          <p:nvPr/>
        </p:nvGrpSpPr>
        <p:grpSpPr>
          <a:xfrm>
            <a:off x="3614462" y="1437343"/>
            <a:ext cx="2003187" cy="1305926"/>
            <a:chOff x="332936" y="2471897"/>
            <a:chExt cx="2975111" cy="1541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4F061CA-1AC0-0A85-4B68-372DF82C9D53}"/>
                </a:ext>
              </a:extLst>
            </p:cNvPr>
            <p:cNvSpPr txBox="1"/>
            <p:nvPr/>
          </p:nvSpPr>
          <p:spPr>
            <a:xfrm>
              <a:off x="332936" y="2471897"/>
              <a:ext cx="2926080" cy="61753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1400" b="1" noProof="1" smtClean="0">
                  <a:solidFill>
                    <a:srgbClr val="0057AD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Визуальный контекст</a:t>
              </a:r>
              <a:endParaRPr lang="en-US" sz="1400" b="1" noProof="1">
                <a:solidFill>
                  <a:srgbClr val="0057AD"/>
                </a:solidFill>
                <a:latin typeface="Rubik" panose="02000604000000020004" pitchFamily="2" charset="-79"/>
                <a:cs typeface="Rubik" panose="02000604000000020004" pitchFamily="2" charset="-79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E0F1354-7917-396C-8714-2B93BA4CB4F2}"/>
                </a:ext>
              </a:extLst>
            </p:cNvPr>
            <p:cNvSpPr txBox="1"/>
            <p:nvPr/>
          </p:nvSpPr>
          <p:spPr>
            <a:xfrm>
              <a:off x="332936" y="3086924"/>
              <a:ext cx="2975111" cy="92630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endParaRPr lang="ru-RU" sz="9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endParaRPr>
            </a:p>
            <a:p>
              <a:pPr lvl="0" algn="ctr"/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РУБЛЕНЫЕ</a:t>
              </a:r>
              <a:r>
                <a:rPr lang="ru-RU" sz="9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, ПРЯМЫЕ </a:t>
              </a:r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ЛИНИИ</a:t>
              </a:r>
            </a:p>
            <a:p>
              <a:pPr lvl="0" algn="ctr"/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МОНОЛИТНОСТЬ ПАМЯТНИКОВ</a:t>
              </a:r>
            </a:p>
            <a:p>
              <a:pPr lvl="0" algn="ctr"/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АРХИТЕКТУРА </a:t>
              </a:r>
              <a:r>
                <a:rPr lang="ru-RU" sz="9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ЛЕНИНСКОГО РАЙОНА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B45523C-383D-33AC-1CE4-16B709E2D754}"/>
              </a:ext>
            </a:extLst>
          </p:cNvPr>
          <p:cNvGrpSpPr/>
          <p:nvPr/>
        </p:nvGrpSpPr>
        <p:grpSpPr>
          <a:xfrm>
            <a:off x="6796101" y="1437342"/>
            <a:ext cx="1564651" cy="1029169"/>
            <a:chOff x="-717149" y="2391804"/>
            <a:chExt cx="4025196" cy="13722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A4D8A4-EB94-E778-B019-FD0F891D444D}"/>
                </a:ext>
              </a:extLst>
            </p:cNvPr>
            <p:cNvSpPr txBox="1"/>
            <p:nvPr/>
          </p:nvSpPr>
          <p:spPr>
            <a:xfrm>
              <a:off x="-558768" y="2391804"/>
              <a:ext cx="3823266" cy="69762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Целевая аудитория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69F541B-962F-E485-6331-77AAA17CBE2F}"/>
                </a:ext>
              </a:extLst>
            </p:cNvPr>
            <p:cNvSpPr txBox="1"/>
            <p:nvPr/>
          </p:nvSpPr>
          <p:spPr>
            <a:xfrm>
              <a:off x="-717149" y="3086922"/>
              <a:ext cx="4025196" cy="6771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endParaRPr lang="en-US" sz="9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endParaRPr>
            </a:p>
            <a:p>
              <a:pPr lvl="0" algn="ctr"/>
              <a:r>
                <a:rPr lang="ru-RU" sz="900" b="1" dirty="0" smtClean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ГОРОЖАНЕ</a:t>
              </a:r>
              <a:r>
                <a:rPr lang="ru-RU" sz="900" b="1" dirty="0">
                  <a:solidFill>
                    <a:srgbClr val="0057AD"/>
                  </a:solidFill>
                  <a:latin typeface="Rubik" panose="02000604000000020004" pitchFamily="2" charset="-79"/>
                  <a:ea typeface="Inter" panose="020B0604020202020204" charset="0"/>
                  <a:cs typeface="Rubik" panose="02000604000000020004" pitchFamily="2" charset="-79"/>
                </a:rPr>
                <a:t>, ТУРИСТЫ, ПРЕДПРИНИМАТЕЛИ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3B7BE8-E3D0-C49E-C1F3-F9CFB0FEA598}"/>
              </a:ext>
            </a:extLst>
          </p:cNvPr>
          <p:cNvSpPr txBox="1"/>
          <p:nvPr/>
        </p:nvSpPr>
        <p:spPr>
          <a:xfrm>
            <a:off x="2954920" y="2563633"/>
            <a:ext cx="3609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EE3E972-065B-8567-2DA0-6401A2646969}"/>
              </a:ext>
            </a:extLst>
          </p:cNvPr>
          <p:cNvSpPr txBox="1"/>
          <p:nvPr/>
        </p:nvSpPr>
        <p:spPr>
          <a:xfrm>
            <a:off x="4433457" y="4242366"/>
            <a:ext cx="3609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7F35A90-4AD6-56D6-10EF-914B695445E8}"/>
              </a:ext>
            </a:extLst>
          </p:cNvPr>
          <p:cNvSpPr txBox="1"/>
          <p:nvPr/>
        </p:nvSpPr>
        <p:spPr>
          <a:xfrm>
            <a:off x="5916382" y="2563633"/>
            <a:ext cx="3609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D04F48-9A16-0F87-2EF6-49A6528504AC}"/>
              </a:ext>
            </a:extLst>
          </p:cNvPr>
          <p:cNvSpPr txBox="1"/>
          <p:nvPr/>
        </p:nvSpPr>
        <p:spPr>
          <a:xfrm>
            <a:off x="7399306" y="4242366"/>
            <a:ext cx="3609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A068DE-D5B6-D031-5FE3-D64814DF74C7}"/>
              </a:ext>
            </a:extLst>
          </p:cNvPr>
          <p:cNvSpPr txBox="1"/>
          <p:nvPr/>
        </p:nvSpPr>
        <p:spPr>
          <a:xfrm>
            <a:off x="8882231" y="2563633"/>
            <a:ext cx="3609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</a:rPr>
              <a:t>05</a:t>
            </a:r>
            <a:endParaRPr lang="en-US" sz="1350" b="1" dirty="0">
              <a:solidFill>
                <a:schemeClr val="bg1"/>
              </a:solidFill>
            </a:endParaRPr>
          </a:p>
        </p:txBody>
      </p:sp>
      <p:pic>
        <p:nvPicPr>
          <p:cNvPr id="34" name="Graphic 33" descr="Bar graph with upward trend with solid fill">
            <a:extLst>
              <a:ext uri="{FF2B5EF4-FFF2-40B4-BE49-F238E27FC236}">
                <a16:creationId xmlns:a16="http://schemas.microsoft.com/office/drawing/2014/main" xmlns="" id="{3BCA2F64-E787-453C-99C7-A50BBE9B6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2979" y="3283953"/>
            <a:ext cx="539500" cy="53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Bullseye with solid fill">
            <a:extLst>
              <a:ext uri="{FF2B5EF4-FFF2-40B4-BE49-F238E27FC236}">
                <a16:creationId xmlns:a16="http://schemas.microsoft.com/office/drawing/2014/main" xmlns="" id="{83EEFBA1-29DE-91A4-132B-7844D932B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4205" y="3283953"/>
            <a:ext cx="539500" cy="539500"/>
          </a:xfrm>
          <a:prstGeom prst="rect">
            <a:avLst/>
          </a:prstGeom>
        </p:spPr>
      </p:pic>
      <p:pic>
        <p:nvPicPr>
          <p:cNvPr id="36" name="Graphic 35" descr="Database with solid fill">
            <a:extLst>
              <a:ext uri="{FF2B5EF4-FFF2-40B4-BE49-F238E27FC236}">
                <a16:creationId xmlns:a16="http://schemas.microsoft.com/office/drawing/2014/main" xmlns="" id="{6B600286-9897-6EC8-65BE-49CC64869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7130" y="3283953"/>
            <a:ext cx="539500" cy="53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Hourglass 30% with solid fill">
            <a:extLst>
              <a:ext uri="{FF2B5EF4-FFF2-40B4-BE49-F238E27FC236}">
                <a16:creationId xmlns:a16="http://schemas.microsoft.com/office/drawing/2014/main" xmlns="" id="{25B5168C-A111-4034-62F0-3FB4D007E0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0054" y="3283953"/>
            <a:ext cx="539500" cy="539500"/>
          </a:xfrm>
          <a:prstGeom prst="rect">
            <a:avLst/>
          </a:prstGeom>
        </p:spPr>
      </p:pic>
      <p:pic>
        <p:nvPicPr>
          <p:cNvPr id="38" name="Graphic 37" descr="Lightbulb with solid fill">
            <a:extLst>
              <a:ext uri="{FF2B5EF4-FFF2-40B4-BE49-F238E27FC236}">
                <a16:creationId xmlns:a16="http://schemas.microsoft.com/office/drawing/2014/main" xmlns="" id="{CFC18B48-8B56-4638-28DA-9E82ED070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65668" y="3283953"/>
            <a:ext cx="539500" cy="53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0" y="0"/>
            <a:ext cx="1013142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ИССЛЕДОВАНИ</a:t>
            </a:r>
            <a:r>
              <a:rPr lang="ru-RU" sz="4000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7AD"/>
              </a:solidFill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31425" cy="723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ПОТРЕБНОСТИ ЦЕЛЕВОЙ АУДИТОРИИ</a:t>
            </a:r>
            <a:endParaRPr lang="ru-RU" sz="4000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7AD"/>
              </a:solidFill>
            </a:endParaRP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xmlns="" id="{86F0AB3C-54EF-0C3C-2A4F-2FB07F7B0F7D}"/>
              </a:ext>
            </a:extLst>
          </p:cNvPr>
          <p:cNvSpPr/>
          <p:nvPr/>
        </p:nvSpPr>
        <p:spPr>
          <a:xfrm>
            <a:off x="3742669" y="3257232"/>
            <a:ext cx="4180039" cy="372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38" y="21600"/>
                </a:moveTo>
                <a:lnTo>
                  <a:pt x="962" y="21600"/>
                </a:lnTo>
                <a:cubicBezTo>
                  <a:pt x="432" y="21600"/>
                  <a:pt x="0" y="16751"/>
                  <a:pt x="0" y="10800"/>
                </a:cubicBezTo>
                <a:cubicBezTo>
                  <a:pt x="0" y="4849"/>
                  <a:pt x="432" y="0"/>
                  <a:pt x="962" y="0"/>
                </a:cubicBezTo>
                <a:lnTo>
                  <a:pt x="20638" y="0"/>
                </a:lnTo>
                <a:cubicBezTo>
                  <a:pt x="21168" y="0"/>
                  <a:pt x="21600" y="4849"/>
                  <a:pt x="21600" y="10800"/>
                </a:cubicBezTo>
                <a:cubicBezTo>
                  <a:pt x="21600" y="16751"/>
                  <a:pt x="21168" y="21600"/>
                  <a:pt x="20638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xmlns="" id="{38BD9513-4EFE-78CC-5537-B6C891BEDC7E}"/>
              </a:ext>
            </a:extLst>
          </p:cNvPr>
          <p:cNvSpPr/>
          <p:nvPr/>
        </p:nvSpPr>
        <p:spPr>
          <a:xfrm>
            <a:off x="3742669" y="3304711"/>
            <a:ext cx="4062835" cy="145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495" extrusionOk="0">
                <a:moveTo>
                  <a:pt x="983" y="21495"/>
                </a:moveTo>
                <a:cubicBezTo>
                  <a:pt x="632" y="21495"/>
                  <a:pt x="292" y="20962"/>
                  <a:pt x="116" y="20036"/>
                </a:cubicBezTo>
                <a:cubicBezTo>
                  <a:pt x="-139" y="18690"/>
                  <a:pt x="41" y="17021"/>
                  <a:pt x="522" y="16305"/>
                </a:cubicBezTo>
                <a:cubicBezTo>
                  <a:pt x="5490" y="8900"/>
                  <a:pt x="10613" y="4860"/>
                  <a:pt x="14039" y="2784"/>
                </a:cubicBezTo>
                <a:cubicBezTo>
                  <a:pt x="17755" y="526"/>
                  <a:pt x="20274" y="21"/>
                  <a:pt x="20379" y="7"/>
                </a:cubicBezTo>
                <a:cubicBezTo>
                  <a:pt x="20920" y="-105"/>
                  <a:pt x="21391" y="1045"/>
                  <a:pt x="21426" y="2560"/>
                </a:cubicBezTo>
                <a:cubicBezTo>
                  <a:pt x="21461" y="4075"/>
                  <a:pt x="21055" y="5393"/>
                  <a:pt x="20514" y="5491"/>
                </a:cubicBezTo>
                <a:cubicBezTo>
                  <a:pt x="20394" y="5519"/>
                  <a:pt x="10553" y="7595"/>
                  <a:pt x="1449" y="21172"/>
                </a:cubicBezTo>
                <a:cubicBezTo>
                  <a:pt x="1298" y="21397"/>
                  <a:pt x="1138" y="21495"/>
                  <a:pt x="983" y="21495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">
            <a:extLst>
              <a:ext uri="{FF2B5EF4-FFF2-40B4-BE49-F238E27FC236}">
                <a16:creationId xmlns:a16="http://schemas.microsoft.com/office/drawing/2014/main" xmlns="" id="{16B4821B-89AB-171C-825F-6CEACD5B0A39}"/>
              </a:ext>
            </a:extLst>
          </p:cNvPr>
          <p:cNvSpPr/>
          <p:nvPr/>
        </p:nvSpPr>
        <p:spPr>
          <a:xfrm>
            <a:off x="3742669" y="2136731"/>
            <a:ext cx="4062948" cy="1454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214" extrusionOk="0">
                <a:moveTo>
                  <a:pt x="20445" y="21214"/>
                </a:moveTo>
                <a:cubicBezTo>
                  <a:pt x="20420" y="21214"/>
                  <a:pt x="20400" y="21214"/>
                  <a:pt x="20374" y="21214"/>
                </a:cubicBezTo>
                <a:cubicBezTo>
                  <a:pt x="20269" y="21200"/>
                  <a:pt x="17751" y="20702"/>
                  <a:pt x="14036" y="18472"/>
                </a:cubicBezTo>
                <a:cubicBezTo>
                  <a:pt x="10611" y="16423"/>
                  <a:pt x="5489" y="12436"/>
                  <a:pt x="522" y="5125"/>
                </a:cubicBezTo>
                <a:cubicBezTo>
                  <a:pt x="41" y="4419"/>
                  <a:pt x="-139" y="2771"/>
                  <a:pt x="116" y="1442"/>
                </a:cubicBezTo>
                <a:cubicBezTo>
                  <a:pt x="372" y="112"/>
                  <a:pt x="968" y="-386"/>
                  <a:pt x="1448" y="320"/>
                </a:cubicBezTo>
                <a:cubicBezTo>
                  <a:pt x="10561" y="13737"/>
                  <a:pt x="20410" y="15772"/>
                  <a:pt x="20510" y="15800"/>
                </a:cubicBezTo>
                <a:cubicBezTo>
                  <a:pt x="21050" y="15911"/>
                  <a:pt x="21461" y="17199"/>
                  <a:pt x="21421" y="18694"/>
                </a:cubicBezTo>
                <a:cubicBezTo>
                  <a:pt x="21391" y="20120"/>
                  <a:pt x="20955" y="21214"/>
                  <a:pt x="20445" y="21214"/>
                </a:cubicBezTo>
                <a:close/>
              </a:path>
            </a:pathLst>
          </a:custGeom>
          <a:solidFill>
            <a:srgbClr val="0057AD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">
            <a:extLst>
              <a:ext uri="{FF2B5EF4-FFF2-40B4-BE49-F238E27FC236}">
                <a16:creationId xmlns:a16="http://schemas.microsoft.com/office/drawing/2014/main" xmlns="" id="{DA428B2E-F6F2-3D75-9F7F-871C6E6F6C7A}"/>
              </a:ext>
            </a:extLst>
          </p:cNvPr>
          <p:cNvSpPr/>
          <p:nvPr/>
        </p:nvSpPr>
        <p:spPr>
          <a:xfrm>
            <a:off x="3685695" y="3447147"/>
            <a:ext cx="4028296" cy="249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454" extrusionOk="0">
                <a:moveTo>
                  <a:pt x="992" y="21454"/>
                </a:moveTo>
                <a:cubicBezTo>
                  <a:pt x="760" y="21454"/>
                  <a:pt x="533" y="21323"/>
                  <a:pt x="342" y="21061"/>
                </a:cubicBezTo>
                <a:cubicBezTo>
                  <a:pt x="-72" y="20481"/>
                  <a:pt x="-117" y="19467"/>
                  <a:pt x="246" y="18796"/>
                </a:cubicBezTo>
                <a:cubicBezTo>
                  <a:pt x="4290" y="11247"/>
                  <a:pt x="9493" y="6552"/>
                  <a:pt x="13143" y="3943"/>
                </a:cubicBezTo>
                <a:cubicBezTo>
                  <a:pt x="17091" y="1122"/>
                  <a:pt x="20066" y="75"/>
                  <a:pt x="20192" y="34"/>
                </a:cubicBezTo>
                <a:cubicBezTo>
                  <a:pt x="20727" y="-146"/>
                  <a:pt x="21251" y="402"/>
                  <a:pt x="21367" y="1269"/>
                </a:cubicBezTo>
                <a:cubicBezTo>
                  <a:pt x="21483" y="2136"/>
                  <a:pt x="21140" y="2986"/>
                  <a:pt x="20606" y="3175"/>
                </a:cubicBezTo>
                <a:lnTo>
                  <a:pt x="20606" y="3175"/>
                </a:lnTo>
                <a:cubicBezTo>
                  <a:pt x="20575" y="3183"/>
                  <a:pt x="17671" y="4205"/>
                  <a:pt x="13900" y="6912"/>
                </a:cubicBezTo>
                <a:cubicBezTo>
                  <a:pt x="10446" y="9390"/>
                  <a:pt x="5535" y="13823"/>
                  <a:pt x="1743" y="20906"/>
                </a:cubicBezTo>
                <a:cubicBezTo>
                  <a:pt x="1542" y="21266"/>
                  <a:pt x="1265" y="21454"/>
                  <a:pt x="992" y="2145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xmlns="" id="{741CD29E-77A9-8489-909D-A101C90CBB1E}"/>
              </a:ext>
            </a:extLst>
          </p:cNvPr>
          <p:cNvSpPr/>
          <p:nvPr/>
        </p:nvSpPr>
        <p:spPr>
          <a:xfrm>
            <a:off x="7834340" y="3038829"/>
            <a:ext cx="605030" cy="80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7" h="20047" extrusionOk="0">
                <a:moveTo>
                  <a:pt x="18990" y="12146"/>
                </a:moveTo>
                <a:lnTo>
                  <a:pt x="14259" y="3492"/>
                </a:lnTo>
                <a:cubicBezTo>
                  <a:pt x="12661" y="592"/>
                  <a:pt x="8329" y="-776"/>
                  <a:pt x="4549" y="450"/>
                </a:cubicBezTo>
                <a:cubicBezTo>
                  <a:pt x="770" y="1676"/>
                  <a:pt x="-1012" y="5001"/>
                  <a:pt x="586" y="7902"/>
                </a:cubicBezTo>
                <a:lnTo>
                  <a:pt x="5317" y="16556"/>
                </a:lnTo>
                <a:cubicBezTo>
                  <a:pt x="6915" y="19456"/>
                  <a:pt x="11247" y="20824"/>
                  <a:pt x="15027" y="19598"/>
                </a:cubicBezTo>
                <a:cubicBezTo>
                  <a:pt x="18806" y="18372"/>
                  <a:pt x="20588" y="15047"/>
                  <a:pt x="18990" y="1214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xmlns="" id="{E7A5CD48-8B13-1410-F121-954CD3E1B166}"/>
              </a:ext>
            </a:extLst>
          </p:cNvPr>
          <p:cNvSpPr/>
          <p:nvPr/>
        </p:nvSpPr>
        <p:spPr>
          <a:xfrm>
            <a:off x="8328120" y="3038829"/>
            <a:ext cx="605030" cy="80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7" h="20047" extrusionOk="0">
                <a:moveTo>
                  <a:pt x="18990" y="12146"/>
                </a:moveTo>
                <a:lnTo>
                  <a:pt x="14259" y="3492"/>
                </a:lnTo>
                <a:cubicBezTo>
                  <a:pt x="12661" y="592"/>
                  <a:pt x="8329" y="-776"/>
                  <a:pt x="4549" y="450"/>
                </a:cubicBezTo>
                <a:cubicBezTo>
                  <a:pt x="770" y="1676"/>
                  <a:pt x="-1012" y="5001"/>
                  <a:pt x="586" y="7902"/>
                </a:cubicBezTo>
                <a:lnTo>
                  <a:pt x="5317" y="16556"/>
                </a:lnTo>
                <a:cubicBezTo>
                  <a:pt x="6915" y="19456"/>
                  <a:pt x="11247" y="20824"/>
                  <a:pt x="15027" y="19598"/>
                </a:cubicBezTo>
                <a:cubicBezTo>
                  <a:pt x="18806" y="18372"/>
                  <a:pt x="20588" y="15047"/>
                  <a:pt x="18990" y="1214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xmlns="" id="{A019DFA2-6EB1-EB19-F6B6-121E78DA0EBA}"/>
              </a:ext>
            </a:extLst>
          </p:cNvPr>
          <p:cNvSpPr/>
          <p:nvPr/>
        </p:nvSpPr>
        <p:spPr>
          <a:xfrm>
            <a:off x="8821901" y="3038829"/>
            <a:ext cx="605030" cy="80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7" h="20047" extrusionOk="0">
                <a:moveTo>
                  <a:pt x="18990" y="12146"/>
                </a:moveTo>
                <a:lnTo>
                  <a:pt x="14259" y="3492"/>
                </a:lnTo>
                <a:cubicBezTo>
                  <a:pt x="12661" y="592"/>
                  <a:pt x="8329" y="-776"/>
                  <a:pt x="4549" y="450"/>
                </a:cubicBezTo>
                <a:cubicBezTo>
                  <a:pt x="770" y="1676"/>
                  <a:pt x="-1012" y="5001"/>
                  <a:pt x="586" y="7902"/>
                </a:cubicBezTo>
                <a:lnTo>
                  <a:pt x="5317" y="16556"/>
                </a:lnTo>
                <a:cubicBezTo>
                  <a:pt x="6915" y="19456"/>
                  <a:pt x="11247" y="20824"/>
                  <a:pt x="15027" y="19598"/>
                </a:cubicBezTo>
                <a:cubicBezTo>
                  <a:pt x="18806" y="18372"/>
                  <a:pt x="20588" y="15047"/>
                  <a:pt x="18990" y="12146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xmlns="" id="{4273F710-E61C-B29B-358E-AFB0175EFBAB}"/>
              </a:ext>
            </a:extLst>
          </p:cNvPr>
          <p:cNvSpPr/>
          <p:nvPr/>
        </p:nvSpPr>
        <p:spPr>
          <a:xfrm>
            <a:off x="3685695" y="949760"/>
            <a:ext cx="4026641" cy="2490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412" extrusionOk="0">
                <a:moveTo>
                  <a:pt x="20405" y="21412"/>
                </a:moveTo>
                <a:cubicBezTo>
                  <a:pt x="20334" y="21412"/>
                  <a:pt x="20268" y="21404"/>
                  <a:pt x="20198" y="21379"/>
                </a:cubicBezTo>
                <a:cubicBezTo>
                  <a:pt x="20072" y="21339"/>
                  <a:pt x="17100" y="20294"/>
                  <a:pt x="13146" y="17477"/>
                </a:cubicBezTo>
                <a:cubicBezTo>
                  <a:pt x="9494" y="14873"/>
                  <a:pt x="4288" y="10179"/>
                  <a:pt x="242" y="2653"/>
                </a:cubicBezTo>
                <a:cubicBezTo>
                  <a:pt x="-116" y="1983"/>
                  <a:pt x="-71" y="971"/>
                  <a:pt x="338" y="392"/>
                </a:cubicBezTo>
                <a:cubicBezTo>
                  <a:pt x="752" y="-188"/>
                  <a:pt x="1377" y="-115"/>
                  <a:pt x="1735" y="547"/>
                </a:cubicBezTo>
                <a:cubicBezTo>
                  <a:pt x="5529" y="7608"/>
                  <a:pt x="10442" y="12041"/>
                  <a:pt x="13897" y="14514"/>
                </a:cubicBezTo>
                <a:cubicBezTo>
                  <a:pt x="17670" y="17216"/>
                  <a:pt x="20576" y="18236"/>
                  <a:pt x="20606" y="18245"/>
                </a:cubicBezTo>
                <a:cubicBezTo>
                  <a:pt x="21141" y="18432"/>
                  <a:pt x="21484" y="19281"/>
                  <a:pt x="21368" y="20147"/>
                </a:cubicBezTo>
                <a:cubicBezTo>
                  <a:pt x="21272" y="20898"/>
                  <a:pt x="20864" y="21412"/>
                  <a:pt x="20405" y="214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Freeform: Shape 20">
            <a:extLst>
              <a:ext uri="{FF2B5EF4-FFF2-40B4-BE49-F238E27FC236}">
                <a16:creationId xmlns:a16="http://schemas.microsoft.com/office/drawing/2014/main" xmlns="" id="{E51B09E6-6509-62B8-54E3-805CE6BF6439}"/>
              </a:ext>
            </a:extLst>
          </p:cNvPr>
          <p:cNvSpPr/>
          <p:nvPr/>
        </p:nvSpPr>
        <p:spPr>
          <a:xfrm>
            <a:off x="9787804" y="3010357"/>
            <a:ext cx="1969588" cy="785111"/>
          </a:xfrm>
          <a:custGeom>
            <a:avLst/>
            <a:gdLst>
              <a:gd name="connsiteX0" fmla="*/ 144902 w 2248842"/>
              <a:gd name="connsiteY0" fmla="*/ 792451 h 880741"/>
              <a:gd name="connsiteX1" fmla="*/ 144455 w 2248842"/>
              <a:gd name="connsiteY1" fmla="*/ 793748 h 880741"/>
              <a:gd name="connsiteX2" fmla="*/ 127011 w 2248842"/>
              <a:gd name="connsiteY2" fmla="*/ 821114 h 880741"/>
              <a:gd name="connsiteX3" fmla="*/ 126440 w 2248842"/>
              <a:gd name="connsiteY3" fmla="*/ 820588 h 880741"/>
              <a:gd name="connsiteX4" fmla="*/ 1505017 w 2248842"/>
              <a:gd name="connsiteY4" fmla="*/ 114 h 880741"/>
              <a:gd name="connsiteX5" fmla="*/ 1522197 w 2248842"/>
              <a:gd name="connsiteY5" fmla="*/ 3944 h 880741"/>
              <a:gd name="connsiteX6" fmla="*/ 1869532 w 2248842"/>
              <a:gd name="connsiteY6" fmla="*/ 204187 h 880741"/>
              <a:gd name="connsiteX7" fmla="*/ 2233833 w 2248842"/>
              <a:gd name="connsiteY7" fmla="*/ 414080 h 880741"/>
              <a:gd name="connsiteX8" fmla="*/ 2232668 w 2248842"/>
              <a:gd name="connsiteY8" fmla="*/ 466246 h 880741"/>
              <a:gd name="connsiteX9" fmla="*/ 1868367 w 2248842"/>
              <a:gd name="connsiteY9" fmla="*/ 676093 h 880741"/>
              <a:gd name="connsiteX10" fmla="*/ 1522197 w 2248842"/>
              <a:gd name="connsiteY10" fmla="*/ 876381 h 880741"/>
              <a:gd name="connsiteX11" fmla="*/ 1477517 w 2248842"/>
              <a:gd name="connsiteY11" fmla="*/ 843379 h 880741"/>
              <a:gd name="connsiteX12" fmla="*/ 1510541 w 2248842"/>
              <a:gd name="connsiteY12" fmla="*/ 652696 h 880741"/>
              <a:gd name="connsiteX13" fmla="*/ 1510541 w 2248842"/>
              <a:gd name="connsiteY13" fmla="*/ 649464 h 880741"/>
              <a:gd name="connsiteX14" fmla="*/ 419710 w 2248842"/>
              <a:gd name="connsiteY14" fmla="*/ 649464 h 880741"/>
              <a:gd name="connsiteX15" fmla="*/ 164065 w 2248842"/>
              <a:gd name="connsiteY15" fmla="*/ 736817 h 880741"/>
              <a:gd name="connsiteX16" fmla="*/ 155539 w 2248842"/>
              <a:gd name="connsiteY16" fmla="*/ 761569 h 880741"/>
              <a:gd name="connsiteX17" fmla="*/ 170501 w 2248842"/>
              <a:gd name="connsiteY17" fmla="*/ 685978 h 880741"/>
              <a:gd name="connsiteX18" fmla="*/ 150172 w 2248842"/>
              <a:gd name="connsiteY18" fmla="*/ 585878 h 880741"/>
              <a:gd name="connsiteX19" fmla="*/ 0 w 2248842"/>
              <a:gd name="connsiteY19" fmla="*/ 227943 h 880741"/>
              <a:gd name="connsiteX20" fmla="*/ 773 w 2248842"/>
              <a:gd name="connsiteY20" fmla="*/ 226321 h 880741"/>
              <a:gd name="connsiteX21" fmla="*/ 39350 w 2248842"/>
              <a:gd name="connsiteY21" fmla="*/ 318169 h 880741"/>
              <a:gd name="connsiteX22" fmla="*/ 420746 w 2248842"/>
              <a:gd name="connsiteY22" fmla="*/ 231909 h 880741"/>
              <a:gd name="connsiteX23" fmla="*/ 1509376 w 2248842"/>
              <a:gd name="connsiteY23" fmla="*/ 231909 h 880741"/>
              <a:gd name="connsiteX24" fmla="*/ 1509376 w 2248842"/>
              <a:gd name="connsiteY24" fmla="*/ 228722 h 880741"/>
              <a:gd name="connsiteX25" fmla="*/ 1477517 w 2248842"/>
              <a:gd name="connsiteY25" fmla="*/ 36946 h 880741"/>
              <a:gd name="connsiteX26" fmla="*/ 1505017 w 2248842"/>
              <a:gd name="connsiteY26" fmla="*/ 114 h 880741"/>
              <a:gd name="connsiteX0" fmla="*/ 144902 w 2248842"/>
              <a:gd name="connsiteY0" fmla="*/ 792451 h 880741"/>
              <a:gd name="connsiteX1" fmla="*/ 144455 w 2248842"/>
              <a:gd name="connsiteY1" fmla="*/ 793748 h 880741"/>
              <a:gd name="connsiteX2" fmla="*/ 127011 w 2248842"/>
              <a:gd name="connsiteY2" fmla="*/ 821114 h 880741"/>
              <a:gd name="connsiteX3" fmla="*/ 126440 w 2248842"/>
              <a:gd name="connsiteY3" fmla="*/ 820588 h 880741"/>
              <a:gd name="connsiteX4" fmla="*/ 144902 w 2248842"/>
              <a:gd name="connsiteY4" fmla="*/ 792451 h 880741"/>
              <a:gd name="connsiteX5" fmla="*/ 1505017 w 2248842"/>
              <a:gd name="connsiteY5" fmla="*/ 114 h 880741"/>
              <a:gd name="connsiteX6" fmla="*/ 1522197 w 2248842"/>
              <a:gd name="connsiteY6" fmla="*/ 3944 h 880741"/>
              <a:gd name="connsiteX7" fmla="*/ 1869532 w 2248842"/>
              <a:gd name="connsiteY7" fmla="*/ 204187 h 880741"/>
              <a:gd name="connsiteX8" fmla="*/ 2233833 w 2248842"/>
              <a:gd name="connsiteY8" fmla="*/ 414080 h 880741"/>
              <a:gd name="connsiteX9" fmla="*/ 2232668 w 2248842"/>
              <a:gd name="connsiteY9" fmla="*/ 466246 h 880741"/>
              <a:gd name="connsiteX10" fmla="*/ 1868367 w 2248842"/>
              <a:gd name="connsiteY10" fmla="*/ 676093 h 880741"/>
              <a:gd name="connsiteX11" fmla="*/ 1522197 w 2248842"/>
              <a:gd name="connsiteY11" fmla="*/ 876381 h 880741"/>
              <a:gd name="connsiteX12" fmla="*/ 1477517 w 2248842"/>
              <a:gd name="connsiteY12" fmla="*/ 843379 h 880741"/>
              <a:gd name="connsiteX13" fmla="*/ 1510541 w 2248842"/>
              <a:gd name="connsiteY13" fmla="*/ 652696 h 880741"/>
              <a:gd name="connsiteX14" fmla="*/ 1510541 w 2248842"/>
              <a:gd name="connsiteY14" fmla="*/ 649464 h 880741"/>
              <a:gd name="connsiteX15" fmla="*/ 419710 w 2248842"/>
              <a:gd name="connsiteY15" fmla="*/ 649464 h 880741"/>
              <a:gd name="connsiteX16" fmla="*/ 164065 w 2248842"/>
              <a:gd name="connsiteY16" fmla="*/ 736817 h 880741"/>
              <a:gd name="connsiteX17" fmla="*/ 155539 w 2248842"/>
              <a:gd name="connsiteY17" fmla="*/ 761569 h 880741"/>
              <a:gd name="connsiteX18" fmla="*/ 170501 w 2248842"/>
              <a:gd name="connsiteY18" fmla="*/ 685978 h 880741"/>
              <a:gd name="connsiteX19" fmla="*/ 150172 w 2248842"/>
              <a:gd name="connsiteY19" fmla="*/ 585878 h 880741"/>
              <a:gd name="connsiteX20" fmla="*/ 0 w 2248842"/>
              <a:gd name="connsiteY20" fmla="*/ 227943 h 880741"/>
              <a:gd name="connsiteX21" fmla="*/ 39350 w 2248842"/>
              <a:gd name="connsiteY21" fmla="*/ 318169 h 880741"/>
              <a:gd name="connsiteX22" fmla="*/ 420746 w 2248842"/>
              <a:gd name="connsiteY22" fmla="*/ 231909 h 880741"/>
              <a:gd name="connsiteX23" fmla="*/ 1509376 w 2248842"/>
              <a:gd name="connsiteY23" fmla="*/ 231909 h 880741"/>
              <a:gd name="connsiteX24" fmla="*/ 1509376 w 2248842"/>
              <a:gd name="connsiteY24" fmla="*/ 228722 h 880741"/>
              <a:gd name="connsiteX25" fmla="*/ 1477517 w 2248842"/>
              <a:gd name="connsiteY25" fmla="*/ 36946 h 880741"/>
              <a:gd name="connsiteX26" fmla="*/ 1505017 w 2248842"/>
              <a:gd name="connsiteY26" fmla="*/ 114 h 880741"/>
              <a:gd name="connsiteX0" fmla="*/ 105552 w 2209492"/>
              <a:gd name="connsiteY0" fmla="*/ 792451 h 880741"/>
              <a:gd name="connsiteX1" fmla="*/ 105105 w 2209492"/>
              <a:gd name="connsiteY1" fmla="*/ 793748 h 880741"/>
              <a:gd name="connsiteX2" fmla="*/ 87661 w 2209492"/>
              <a:gd name="connsiteY2" fmla="*/ 821114 h 880741"/>
              <a:gd name="connsiteX3" fmla="*/ 87090 w 2209492"/>
              <a:gd name="connsiteY3" fmla="*/ 820588 h 880741"/>
              <a:gd name="connsiteX4" fmla="*/ 105552 w 2209492"/>
              <a:gd name="connsiteY4" fmla="*/ 792451 h 880741"/>
              <a:gd name="connsiteX5" fmla="*/ 1465667 w 2209492"/>
              <a:gd name="connsiteY5" fmla="*/ 114 h 880741"/>
              <a:gd name="connsiteX6" fmla="*/ 1482847 w 2209492"/>
              <a:gd name="connsiteY6" fmla="*/ 3944 h 880741"/>
              <a:gd name="connsiteX7" fmla="*/ 1830182 w 2209492"/>
              <a:gd name="connsiteY7" fmla="*/ 204187 h 880741"/>
              <a:gd name="connsiteX8" fmla="*/ 2194483 w 2209492"/>
              <a:gd name="connsiteY8" fmla="*/ 414080 h 880741"/>
              <a:gd name="connsiteX9" fmla="*/ 2193318 w 2209492"/>
              <a:gd name="connsiteY9" fmla="*/ 466246 h 880741"/>
              <a:gd name="connsiteX10" fmla="*/ 1829017 w 2209492"/>
              <a:gd name="connsiteY10" fmla="*/ 676093 h 880741"/>
              <a:gd name="connsiteX11" fmla="*/ 1482847 w 2209492"/>
              <a:gd name="connsiteY11" fmla="*/ 876381 h 880741"/>
              <a:gd name="connsiteX12" fmla="*/ 1438167 w 2209492"/>
              <a:gd name="connsiteY12" fmla="*/ 843379 h 880741"/>
              <a:gd name="connsiteX13" fmla="*/ 1471191 w 2209492"/>
              <a:gd name="connsiteY13" fmla="*/ 652696 h 880741"/>
              <a:gd name="connsiteX14" fmla="*/ 1471191 w 2209492"/>
              <a:gd name="connsiteY14" fmla="*/ 649464 h 880741"/>
              <a:gd name="connsiteX15" fmla="*/ 380360 w 2209492"/>
              <a:gd name="connsiteY15" fmla="*/ 649464 h 880741"/>
              <a:gd name="connsiteX16" fmla="*/ 124715 w 2209492"/>
              <a:gd name="connsiteY16" fmla="*/ 736817 h 880741"/>
              <a:gd name="connsiteX17" fmla="*/ 116189 w 2209492"/>
              <a:gd name="connsiteY17" fmla="*/ 761569 h 880741"/>
              <a:gd name="connsiteX18" fmla="*/ 131151 w 2209492"/>
              <a:gd name="connsiteY18" fmla="*/ 685978 h 880741"/>
              <a:gd name="connsiteX19" fmla="*/ 110822 w 2209492"/>
              <a:gd name="connsiteY19" fmla="*/ 585878 h 880741"/>
              <a:gd name="connsiteX20" fmla="*/ 0 w 2209492"/>
              <a:gd name="connsiteY20" fmla="*/ 318169 h 880741"/>
              <a:gd name="connsiteX21" fmla="*/ 381396 w 2209492"/>
              <a:gd name="connsiteY21" fmla="*/ 231909 h 880741"/>
              <a:gd name="connsiteX22" fmla="*/ 1470026 w 2209492"/>
              <a:gd name="connsiteY22" fmla="*/ 231909 h 880741"/>
              <a:gd name="connsiteX23" fmla="*/ 1470026 w 2209492"/>
              <a:gd name="connsiteY23" fmla="*/ 228722 h 880741"/>
              <a:gd name="connsiteX24" fmla="*/ 1438167 w 2209492"/>
              <a:gd name="connsiteY24" fmla="*/ 36946 h 880741"/>
              <a:gd name="connsiteX25" fmla="*/ 1465667 w 2209492"/>
              <a:gd name="connsiteY25" fmla="*/ 114 h 88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9492" h="880741">
                <a:moveTo>
                  <a:pt x="105552" y="792451"/>
                </a:moveTo>
                <a:lnTo>
                  <a:pt x="105105" y="793748"/>
                </a:lnTo>
                <a:lnTo>
                  <a:pt x="87661" y="821114"/>
                </a:lnTo>
                <a:lnTo>
                  <a:pt x="87090" y="820588"/>
                </a:lnTo>
                <a:lnTo>
                  <a:pt x="105552" y="792451"/>
                </a:lnTo>
                <a:close/>
                <a:moveTo>
                  <a:pt x="1465667" y="114"/>
                </a:moveTo>
                <a:cubicBezTo>
                  <a:pt x="1471321" y="-386"/>
                  <a:pt x="1477246" y="747"/>
                  <a:pt x="1482847" y="3944"/>
                </a:cubicBezTo>
                <a:lnTo>
                  <a:pt x="1830182" y="204187"/>
                </a:lnTo>
                <a:lnTo>
                  <a:pt x="2194483" y="414080"/>
                </a:lnTo>
                <a:cubicBezTo>
                  <a:pt x="2214686" y="425779"/>
                  <a:pt x="2214686" y="454547"/>
                  <a:pt x="2193318" y="466246"/>
                </a:cubicBezTo>
                <a:lnTo>
                  <a:pt x="1829017" y="676093"/>
                </a:lnTo>
                <a:lnTo>
                  <a:pt x="1482847" y="876381"/>
                </a:lnTo>
                <a:cubicBezTo>
                  <a:pt x="1459406" y="890220"/>
                  <a:pt x="1431692" y="868916"/>
                  <a:pt x="1438167" y="843379"/>
                </a:cubicBezTo>
                <a:cubicBezTo>
                  <a:pt x="1453060" y="779424"/>
                  <a:pt x="1463680" y="714467"/>
                  <a:pt x="1471191" y="652696"/>
                </a:cubicBezTo>
                <a:lnTo>
                  <a:pt x="1471191" y="649464"/>
                </a:lnTo>
                <a:lnTo>
                  <a:pt x="380360" y="649464"/>
                </a:lnTo>
                <a:cubicBezTo>
                  <a:pt x="233370" y="649464"/>
                  <a:pt x="154501" y="708094"/>
                  <a:pt x="124715" y="736817"/>
                </a:cubicBezTo>
                <a:lnTo>
                  <a:pt x="116189" y="761569"/>
                </a:lnTo>
                <a:lnTo>
                  <a:pt x="131151" y="685978"/>
                </a:lnTo>
                <a:cubicBezTo>
                  <a:pt x="131199" y="652601"/>
                  <a:pt x="124673" y="618641"/>
                  <a:pt x="110822" y="585878"/>
                </a:cubicBezTo>
                <a:lnTo>
                  <a:pt x="0" y="318169"/>
                </a:lnTo>
                <a:cubicBezTo>
                  <a:pt x="94799" y="270237"/>
                  <a:pt x="220549" y="231909"/>
                  <a:pt x="381396" y="231909"/>
                </a:cubicBezTo>
                <a:lnTo>
                  <a:pt x="1470026" y="231909"/>
                </a:lnTo>
                <a:lnTo>
                  <a:pt x="1470026" y="228722"/>
                </a:lnTo>
                <a:cubicBezTo>
                  <a:pt x="1460442" y="147742"/>
                  <a:pt x="1448786" y="82785"/>
                  <a:pt x="1438167" y="36946"/>
                </a:cubicBezTo>
                <a:cubicBezTo>
                  <a:pt x="1434185" y="17794"/>
                  <a:pt x="1448705" y="1611"/>
                  <a:pt x="1465667" y="114"/>
                </a:cubicBezTo>
                <a:close/>
              </a:path>
            </a:pathLst>
          </a:custGeom>
          <a:solidFill>
            <a:srgbClr val="0057AD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xmlns="" id="{833E3DF4-3BDF-504D-2E2D-B01B0ED5F623}"/>
              </a:ext>
            </a:extLst>
          </p:cNvPr>
          <p:cNvSpPr/>
          <p:nvPr/>
        </p:nvSpPr>
        <p:spPr>
          <a:xfrm>
            <a:off x="7340561" y="3038829"/>
            <a:ext cx="605030" cy="80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7" h="20047" extrusionOk="0">
                <a:moveTo>
                  <a:pt x="18990" y="12146"/>
                </a:moveTo>
                <a:lnTo>
                  <a:pt x="14259" y="3492"/>
                </a:lnTo>
                <a:cubicBezTo>
                  <a:pt x="12661" y="592"/>
                  <a:pt x="8329" y="-776"/>
                  <a:pt x="4549" y="450"/>
                </a:cubicBezTo>
                <a:cubicBezTo>
                  <a:pt x="770" y="1676"/>
                  <a:pt x="-1012" y="5001"/>
                  <a:pt x="586" y="7902"/>
                </a:cubicBezTo>
                <a:lnTo>
                  <a:pt x="5317" y="16556"/>
                </a:lnTo>
                <a:cubicBezTo>
                  <a:pt x="6915" y="19456"/>
                  <a:pt x="11247" y="20824"/>
                  <a:pt x="15027" y="19598"/>
                </a:cubicBezTo>
                <a:cubicBezTo>
                  <a:pt x="18806" y="18372"/>
                  <a:pt x="20588" y="15047"/>
                  <a:pt x="18990" y="1214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">
            <a:extLst>
              <a:ext uri="{FF2B5EF4-FFF2-40B4-BE49-F238E27FC236}">
                <a16:creationId xmlns:a16="http://schemas.microsoft.com/office/drawing/2014/main" xmlns="" id="{3F3EF1C2-EA3F-E4B4-159A-D56672BBA848}"/>
              </a:ext>
            </a:extLst>
          </p:cNvPr>
          <p:cNvSpPr/>
          <p:nvPr/>
        </p:nvSpPr>
        <p:spPr>
          <a:xfrm>
            <a:off x="9316686" y="3043502"/>
            <a:ext cx="605030" cy="80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7" h="20047" extrusionOk="0">
                <a:moveTo>
                  <a:pt x="18990" y="12146"/>
                </a:moveTo>
                <a:lnTo>
                  <a:pt x="14259" y="3492"/>
                </a:lnTo>
                <a:cubicBezTo>
                  <a:pt x="12661" y="592"/>
                  <a:pt x="8329" y="-776"/>
                  <a:pt x="4549" y="450"/>
                </a:cubicBezTo>
                <a:cubicBezTo>
                  <a:pt x="770" y="1676"/>
                  <a:pt x="-1012" y="5001"/>
                  <a:pt x="586" y="7902"/>
                </a:cubicBezTo>
                <a:lnTo>
                  <a:pt x="5317" y="16556"/>
                </a:lnTo>
                <a:cubicBezTo>
                  <a:pt x="6915" y="19456"/>
                  <a:pt x="11247" y="20824"/>
                  <a:pt x="15027" y="19598"/>
                </a:cubicBezTo>
                <a:cubicBezTo>
                  <a:pt x="18806" y="18372"/>
                  <a:pt x="20588" y="15047"/>
                  <a:pt x="18990" y="1214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>
              <a:solidFill>
                <a:srgbClr val="0057AD"/>
              </a:solidFill>
            </a:endParaRPr>
          </a:p>
        </p:txBody>
      </p:sp>
      <p:sp>
        <p:nvSpPr>
          <p:cNvPr id="81" name="TextBox 22">
            <a:extLst>
              <a:ext uri="{FF2B5EF4-FFF2-40B4-BE49-F238E27FC236}">
                <a16:creationId xmlns:a16="http://schemas.microsoft.com/office/drawing/2014/main" xmlns="" id="{7C2E1A4D-FB93-48FF-D1F8-9D6A8939E300}"/>
              </a:ext>
            </a:extLst>
          </p:cNvPr>
          <p:cNvSpPr txBox="1"/>
          <p:nvPr/>
        </p:nvSpPr>
        <p:spPr>
          <a:xfrm>
            <a:off x="87056" y="1126938"/>
            <a:ext cx="3655611" cy="32361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ГОРДОСТЬ ЗА СВОЙ ГОРОД</a:t>
            </a:r>
            <a:endParaRPr lang="ru-RU" sz="1400" b="1" dirty="0">
              <a:solidFill>
                <a:srgbClr val="0057AD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2" name="TextBox 24">
            <a:extLst>
              <a:ext uri="{FF2B5EF4-FFF2-40B4-BE49-F238E27FC236}">
                <a16:creationId xmlns:a16="http://schemas.microsoft.com/office/drawing/2014/main" xmlns="" id="{294CF1EB-F395-423B-18BD-982E7F5DDA19}"/>
              </a:ext>
            </a:extLst>
          </p:cNvPr>
          <p:cNvSpPr txBox="1"/>
          <p:nvPr/>
        </p:nvSpPr>
        <p:spPr>
          <a:xfrm>
            <a:off x="259112" y="1790880"/>
            <a:ext cx="3406869" cy="81913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ГОРДОСТЬ ЗА ИСТОРИЮ </a:t>
            </a:r>
            <a:b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</a:b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И ЛЕГЕНДУ ГОРОДА (ИМИДЖ), ПОЗИЦИОНИРОВАНИЕ БРЕНДА</a:t>
            </a:r>
            <a:endParaRPr lang="ru-RU" sz="1400" b="1" dirty="0">
              <a:solidFill>
                <a:srgbClr val="0057AD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3" name="TextBox 25">
            <a:extLst>
              <a:ext uri="{FF2B5EF4-FFF2-40B4-BE49-F238E27FC236}">
                <a16:creationId xmlns:a16="http://schemas.microsoft.com/office/drawing/2014/main" xmlns="" id="{BD7748E8-30E4-A223-DBFF-C72B7C9802E7}"/>
              </a:ext>
            </a:extLst>
          </p:cNvPr>
          <p:cNvSpPr txBox="1"/>
          <p:nvPr/>
        </p:nvSpPr>
        <p:spPr>
          <a:xfrm>
            <a:off x="434608" y="3143312"/>
            <a:ext cx="3059319" cy="5713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ОЩУЩЕНИЕ ПРИНАДЛЕЖНОСТИ</a:t>
            </a:r>
            <a:b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</a:b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К БРЕНДУ (Я ЕСТЬ БРЕНД)</a:t>
            </a:r>
            <a:endParaRPr lang="ru-RU" sz="1400" b="1" dirty="0">
              <a:solidFill>
                <a:srgbClr val="0057AD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4" name="TextBox 26">
            <a:extLst>
              <a:ext uri="{FF2B5EF4-FFF2-40B4-BE49-F238E27FC236}">
                <a16:creationId xmlns:a16="http://schemas.microsoft.com/office/drawing/2014/main" xmlns="" id="{182074F2-9224-0DB6-8B97-AD9665065F93}"/>
              </a:ext>
            </a:extLst>
          </p:cNvPr>
          <p:cNvSpPr txBox="1"/>
          <p:nvPr/>
        </p:nvSpPr>
        <p:spPr>
          <a:xfrm>
            <a:off x="211428" y="4157400"/>
            <a:ext cx="3531239" cy="81913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ВОЗМОЖНОСТЬ ЗАРАБОТАТЬ </a:t>
            </a:r>
            <a:b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</a:b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НА БРЕНДЕ, ИМИДЖ, ПОЗИЦИОНИРОВАНИЕ</a:t>
            </a:r>
            <a:endParaRPr lang="ru-RU" sz="1400" b="1" dirty="0">
              <a:solidFill>
                <a:srgbClr val="0057AD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5" name="TextBox 27">
            <a:extLst>
              <a:ext uri="{FF2B5EF4-FFF2-40B4-BE49-F238E27FC236}">
                <a16:creationId xmlns:a16="http://schemas.microsoft.com/office/drawing/2014/main" xmlns="" id="{EEBD0EAC-6312-ABC6-6A99-573ABD121350}"/>
              </a:ext>
            </a:extLst>
          </p:cNvPr>
          <p:cNvSpPr txBox="1"/>
          <p:nvPr/>
        </p:nvSpPr>
        <p:spPr>
          <a:xfrm>
            <a:off x="434608" y="5188621"/>
            <a:ext cx="3059319" cy="10668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14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/>
                <a:cs typeface="Rubik" panose="02000604000000020004" pitchFamily="2" charset="-79"/>
                <a:sym typeface="Inter"/>
              </a:rPr>
              <a:t>ИДЕНТИФИКАЦИЯ БРЕНДА СРЕДИ ДРУГИХ БРЕНДОВ ТЕРРИТОРИЙ, АССОЦИАЦИИ, ВПЕЧАТЛЕНИЯ</a:t>
            </a:r>
            <a:endParaRPr lang="ru-RU" sz="1400" b="1" dirty="0">
              <a:solidFill>
                <a:srgbClr val="0057AD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4129" y="5152103"/>
            <a:ext cx="3250053" cy="1071716"/>
          </a:xfrm>
          <a:prstGeom prst="roundRect">
            <a:avLst/>
          </a:prstGeom>
          <a:noFill/>
          <a:ln w="25400">
            <a:solidFill>
              <a:srgbClr val="27C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9240" y="4008181"/>
            <a:ext cx="3250053" cy="1071716"/>
          </a:xfrm>
          <a:prstGeom prst="roundRect">
            <a:avLst/>
          </a:prstGeom>
          <a:noFill/>
          <a:ln w="25400">
            <a:solidFill>
              <a:srgbClr val="3E8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39240" y="2861856"/>
            <a:ext cx="3250053" cy="1071716"/>
          </a:xfrm>
          <a:prstGeom prst="roundRect">
            <a:avLst/>
          </a:prstGeom>
          <a:noFill/>
          <a:ln w="25400">
            <a:solidFill>
              <a:srgbClr val="42B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39240" y="1715273"/>
            <a:ext cx="3250053" cy="1071716"/>
          </a:xfrm>
          <a:prstGeom prst="roundRect">
            <a:avLst/>
          </a:prstGeom>
          <a:noFill/>
          <a:ln w="25400">
            <a:solidFill>
              <a:srgbClr val="005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52020" y="949759"/>
            <a:ext cx="3250053" cy="691773"/>
          </a:xfrm>
          <a:prstGeom prst="roundRect">
            <a:avLst/>
          </a:prstGeom>
          <a:noFill/>
          <a:ln w="25400">
            <a:solidFill>
              <a:srgbClr val="62A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31425" cy="723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СЛОГАНЫ</a:t>
            </a:r>
            <a:endParaRPr lang="ru-RU" sz="4000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7AD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7631098"/>
              </p:ext>
            </p:extLst>
          </p:nvPr>
        </p:nvGraphicFramePr>
        <p:xfrm>
          <a:off x="5012925" y="1312687"/>
          <a:ext cx="6657974" cy="501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32">
            <a:extLst>
              <a:ext uri="{FF2B5EF4-FFF2-40B4-BE49-F238E27FC236}">
                <a16:creationId xmlns:a16="http://schemas.microsoft.com/office/drawing/2014/main" xmlns="" id="{8D9C3AC2-44A3-4BA9-90A7-53E4817B033E}"/>
              </a:ext>
            </a:extLst>
          </p:cNvPr>
          <p:cNvGrpSpPr/>
          <p:nvPr/>
        </p:nvGrpSpPr>
        <p:grpSpPr>
          <a:xfrm>
            <a:off x="3825366" y="1598252"/>
            <a:ext cx="4242102" cy="4122534"/>
            <a:chOff x="4080801" y="1692949"/>
            <a:chExt cx="4030398" cy="3916799"/>
          </a:xfrm>
        </p:grpSpPr>
        <p:sp>
          <p:nvSpPr>
            <p:cNvPr id="23" name="Arc 33">
              <a:extLst>
                <a:ext uri="{FF2B5EF4-FFF2-40B4-BE49-F238E27FC236}">
                  <a16:creationId xmlns:a16="http://schemas.microsoft.com/office/drawing/2014/main" xmlns="" id="{6D0522FE-D76D-4C03-BDCC-450CA1DFC190}"/>
                </a:ext>
              </a:extLst>
            </p:cNvPr>
            <p:cNvSpPr/>
            <p:nvPr/>
          </p:nvSpPr>
          <p:spPr>
            <a:xfrm>
              <a:off x="5664431" y="1884322"/>
              <a:ext cx="2281430" cy="2281430"/>
            </a:xfrm>
            <a:prstGeom prst="arc">
              <a:avLst>
                <a:gd name="adj1" fmla="val 21559076"/>
                <a:gd name="adj2" fmla="val 16179511"/>
              </a:avLst>
            </a:prstGeom>
            <a:ln w="190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Arc 34">
              <a:extLst>
                <a:ext uri="{FF2B5EF4-FFF2-40B4-BE49-F238E27FC236}">
                  <a16:creationId xmlns:a16="http://schemas.microsoft.com/office/drawing/2014/main" xmlns="" id="{8DE91D23-AE52-4C6C-954A-2F7A4CB0C620}"/>
                </a:ext>
              </a:extLst>
            </p:cNvPr>
            <p:cNvSpPr/>
            <p:nvPr/>
          </p:nvSpPr>
          <p:spPr>
            <a:xfrm>
              <a:off x="5664431" y="3136943"/>
              <a:ext cx="2281430" cy="2281430"/>
            </a:xfrm>
            <a:prstGeom prst="arc">
              <a:avLst>
                <a:gd name="adj1" fmla="val 5385788"/>
                <a:gd name="adj2" fmla="val 21593641"/>
              </a:avLst>
            </a:prstGeom>
            <a:ln w="1905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c 35">
              <a:extLst>
                <a:ext uri="{FF2B5EF4-FFF2-40B4-BE49-F238E27FC236}">
                  <a16:creationId xmlns:a16="http://schemas.microsoft.com/office/drawing/2014/main" xmlns="" id="{7D668AFE-8D4E-4C61-A2E6-BB24A737AE6A}"/>
                </a:ext>
              </a:extLst>
            </p:cNvPr>
            <p:cNvSpPr/>
            <p:nvPr/>
          </p:nvSpPr>
          <p:spPr>
            <a:xfrm>
              <a:off x="4246138" y="1884322"/>
              <a:ext cx="2281430" cy="2281430"/>
            </a:xfrm>
            <a:prstGeom prst="arc">
              <a:avLst>
                <a:gd name="adj1" fmla="val 16200000"/>
                <a:gd name="adj2" fmla="val 10780020"/>
              </a:avLst>
            </a:prstGeom>
            <a:ln w="1905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Arc 36">
              <a:extLst>
                <a:ext uri="{FF2B5EF4-FFF2-40B4-BE49-F238E27FC236}">
                  <a16:creationId xmlns:a16="http://schemas.microsoft.com/office/drawing/2014/main" xmlns="" id="{938A89DB-3384-4FCA-8FE0-089D7C573900}"/>
                </a:ext>
              </a:extLst>
            </p:cNvPr>
            <p:cNvSpPr/>
            <p:nvPr/>
          </p:nvSpPr>
          <p:spPr>
            <a:xfrm>
              <a:off x="4246138" y="3136943"/>
              <a:ext cx="2281430" cy="2281430"/>
            </a:xfrm>
            <a:prstGeom prst="arc">
              <a:avLst>
                <a:gd name="adj1" fmla="val 10832534"/>
                <a:gd name="adj2" fmla="val 5386929"/>
              </a:avLst>
            </a:prstGeom>
            <a:ln w="190500" cap="rnd">
              <a:solidFill>
                <a:srgbClr val="0057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Circle">
              <a:extLst>
                <a:ext uri="{FF2B5EF4-FFF2-40B4-BE49-F238E27FC236}">
                  <a16:creationId xmlns:a16="http://schemas.microsoft.com/office/drawing/2014/main" xmlns="" id="{19668F3A-A4B8-4DCB-9510-B9670DCC9AA0}"/>
                </a:ext>
              </a:extLst>
            </p:cNvPr>
            <p:cNvSpPr/>
            <p:nvPr/>
          </p:nvSpPr>
          <p:spPr>
            <a:xfrm>
              <a:off x="4080801" y="1692949"/>
              <a:ext cx="1162766" cy="1162766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Circle">
              <a:extLst>
                <a:ext uri="{FF2B5EF4-FFF2-40B4-BE49-F238E27FC236}">
                  <a16:creationId xmlns:a16="http://schemas.microsoft.com/office/drawing/2014/main" xmlns="" id="{78E1BE72-F2E2-4AB7-9FE6-808739544EFE}"/>
                </a:ext>
              </a:extLst>
            </p:cNvPr>
            <p:cNvSpPr/>
            <p:nvPr/>
          </p:nvSpPr>
          <p:spPr>
            <a:xfrm>
              <a:off x="6948433" y="1692949"/>
              <a:ext cx="1162766" cy="1162766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xmlns="" id="{E3A46B4F-B10A-4ECB-B9DE-7DDB5BF5DA74}"/>
                </a:ext>
              </a:extLst>
            </p:cNvPr>
            <p:cNvSpPr/>
            <p:nvPr/>
          </p:nvSpPr>
          <p:spPr>
            <a:xfrm>
              <a:off x="6948433" y="4446982"/>
              <a:ext cx="1162766" cy="1162766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xmlns="" id="{FC71342B-A465-44AA-9662-110BCB131322}"/>
                </a:ext>
              </a:extLst>
            </p:cNvPr>
            <p:cNvSpPr/>
            <p:nvPr/>
          </p:nvSpPr>
          <p:spPr>
            <a:xfrm>
              <a:off x="4080801" y="4446982"/>
              <a:ext cx="1162766" cy="1162766"/>
            </a:xfrm>
            <a:prstGeom prst="ellipse">
              <a:avLst/>
            </a:prstGeom>
            <a:solidFill>
              <a:srgbClr val="0057AD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Arc 41">
              <a:extLst>
                <a:ext uri="{FF2B5EF4-FFF2-40B4-BE49-F238E27FC236}">
                  <a16:creationId xmlns:a16="http://schemas.microsoft.com/office/drawing/2014/main" xmlns="" id="{A86537FA-D0E4-4F06-A3D6-31B84D92F879}"/>
                </a:ext>
              </a:extLst>
            </p:cNvPr>
            <p:cNvSpPr/>
            <p:nvPr/>
          </p:nvSpPr>
          <p:spPr>
            <a:xfrm>
              <a:off x="4246138" y="1884322"/>
              <a:ext cx="2281430" cy="2281430"/>
            </a:xfrm>
            <a:prstGeom prst="arc">
              <a:avLst>
                <a:gd name="adj1" fmla="val 3955237"/>
                <a:gd name="adj2" fmla="val 4932282"/>
              </a:avLst>
            </a:prstGeom>
            <a:ln w="1905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Arc 72">
              <a:extLst>
                <a:ext uri="{FF2B5EF4-FFF2-40B4-BE49-F238E27FC236}">
                  <a16:creationId xmlns:a16="http://schemas.microsoft.com/office/drawing/2014/main" xmlns="" id="{38D19258-1C9B-4309-872D-9BA417B83B7E}"/>
                </a:ext>
              </a:extLst>
            </p:cNvPr>
            <p:cNvSpPr/>
            <p:nvPr/>
          </p:nvSpPr>
          <p:spPr>
            <a:xfrm>
              <a:off x="4246138" y="1884322"/>
              <a:ext cx="2281430" cy="2281430"/>
            </a:xfrm>
            <a:prstGeom prst="arc">
              <a:avLst>
                <a:gd name="adj1" fmla="val 20706341"/>
                <a:gd name="adj2" fmla="val 2321581"/>
              </a:avLst>
            </a:prstGeom>
            <a:ln w="1905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Arc 73">
              <a:extLst>
                <a:ext uri="{FF2B5EF4-FFF2-40B4-BE49-F238E27FC236}">
                  <a16:creationId xmlns:a16="http://schemas.microsoft.com/office/drawing/2014/main" xmlns="" id="{DAB90284-0433-4776-9D8B-D92FC5CE138F}"/>
                </a:ext>
              </a:extLst>
            </p:cNvPr>
            <p:cNvSpPr/>
            <p:nvPr/>
          </p:nvSpPr>
          <p:spPr>
            <a:xfrm>
              <a:off x="5664431" y="3136943"/>
              <a:ext cx="2281430" cy="2281430"/>
            </a:xfrm>
            <a:prstGeom prst="arc">
              <a:avLst>
                <a:gd name="adj1" fmla="val 18575550"/>
                <a:gd name="adj2" fmla="val 21593641"/>
              </a:avLst>
            </a:prstGeom>
            <a:ln w="1905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Arc 74">
              <a:extLst>
                <a:ext uri="{FF2B5EF4-FFF2-40B4-BE49-F238E27FC236}">
                  <a16:creationId xmlns:a16="http://schemas.microsoft.com/office/drawing/2014/main" xmlns="" id="{52CE8F00-963A-468F-BEE2-1701E1EA9763}"/>
                </a:ext>
              </a:extLst>
            </p:cNvPr>
            <p:cNvSpPr/>
            <p:nvPr/>
          </p:nvSpPr>
          <p:spPr>
            <a:xfrm>
              <a:off x="5664431" y="1884322"/>
              <a:ext cx="2281430" cy="2281430"/>
            </a:xfrm>
            <a:prstGeom prst="arc">
              <a:avLst>
                <a:gd name="adj1" fmla="val 7033248"/>
                <a:gd name="adj2" fmla="val 8104473"/>
              </a:avLst>
            </a:prstGeom>
            <a:ln w="190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Arc 75">
              <a:extLst>
                <a:ext uri="{FF2B5EF4-FFF2-40B4-BE49-F238E27FC236}">
                  <a16:creationId xmlns:a16="http://schemas.microsoft.com/office/drawing/2014/main" xmlns="" id="{F2196539-D7FB-4D07-B16F-CA2A7B339430}"/>
                </a:ext>
              </a:extLst>
            </p:cNvPr>
            <p:cNvSpPr/>
            <p:nvPr/>
          </p:nvSpPr>
          <p:spPr>
            <a:xfrm>
              <a:off x="5664431" y="3136943"/>
              <a:ext cx="2281430" cy="2281430"/>
            </a:xfrm>
            <a:prstGeom prst="arc">
              <a:avLst>
                <a:gd name="adj1" fmla="val 6958998"/>
                <a:gd name="adj2" fmla="val 8154841"/>
              </a:avLst>
            </a:prstGeom>
            <a:ln w="1905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extBox 86">
            <a:extLst>
              <a:ext uri="{FF2B5EF4-FFF2-40B4-BE49-F238E27FC236}">
                <a16:creationId xmlns:a16="http://schemas.microsoft.com/office/drawing/2014/main" xmlns="" id="{4C172644-158F-4E43-92FC-CB66DEE919FB}"/>
              </a:ext>
            </a:extLst>
          </p:cNvPr>
          <p:cNvSpPr txBox="1"/>
          <p:nvPr/>
        </p:nvSpPr>
        <p:spPr>
          <a:xfrm>
            <a:off x="1178628" y="1649005"/>
            <a:ext cx="2937088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>
                <a:solidFill>
                  <a:srgbClr val="3E8853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МЕСТО СИЛЬНЫХ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7974" y="5859180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1 218 УЧАСТНИКОВ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6419" y="4831107"/>
            <a:ext cx="33057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СТАЛЬНОЕ </a:t>
            </a:r>
            <a:endParaRPr lang="ru-RU" sz="2800" b="1" dirty="0" smtClean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  <a:p>
            <a:pPr lvl="0" algn="ctr"/>
            <a:r>
              <a:rPr lang="ru-RU" sz="28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СЕРДЦЕ РОССИИ</a:t>
            </a:r>
            <a:endParaRPr lang="ru-RU" sz="2800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50523" y="1668238"/>
            <a:ext cx="2433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335B74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ПРИМАГНИ-</a:t>
            </a:r>
          </a:p>
          <a:p>
            <a:pPr lvl="0"/>
            <a:r>
              <a:rPr lang="ru-RU" sz="2800" b="1" dirty="0" smtClean="0">
                <a:solidFill>
                  <a:srgbClr val="335B74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ЧИВАЙСЯ!</a:t>
            </a:r>
            <a:endParaRPr lang="ru-RU" sz="2800" b="1" dirty="0">
              <a:solidFill>
                <a:srgbClr val="335B74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06484" y="4831108"/>
            <a:ext cx="4249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27CED7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ГОРОД СО СТАЛЬНЫМ</a:t>
            </a:r>
          </a:p>
          <a:p>
            <a:pPr lvl="0" algn="ctr"/>
            <a:r>
              <a:rPr lang="ru-RU" sz="2800" b="1" dirty="0" smtClean="0">
                <a:solidFill>
                  <a:srgbClr val="27CED7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ХАРАКТЕРОМ</a:t>
            </a:r>
            <a:endParaRPr lang="ru-RU" sz="2800" b="1" dirty="0">
              <a:solidFill>
                <a:srgbClr val="27CED7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9244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ЛЕТОМ 2022 ГОДА МАГНИТОГОРЦЫ ПРИНЯЛИ УЧАСТИЕ В ГОЛОСОВАНИИ ПО </a:t>
            </a:r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ВЫБОРУ ВАРИАНТОВ </a:t>
            </a:r>
            <a:r>
              <a:rPr lang="ru-RU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ТУРИСТИЧЕСКОГО </a:t>
            </a:r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СЛОГАНА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2178576"/>
            <a:ext cx="6417703" cy="2500848"/>
          </a:xfrm>
          <a:prstGeom prst="rect">
            <a:avLst/>
          </a:prstGeom>
          <a:effectLst>
            <a:glow rad="1905000">
              <a:schemeClr val="bg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6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ФИРМЕННЫЙ СТИЛЬ</a:t>
            </a:r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. СМЫСЛЫ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32406988"/>
              </p:ext>
            </p:extLst>
          </p:nvPr>
        </p:nvGraphicFramePr>
        <p:xfrm>
          <a:off x="1608342" y="1209212"/>
          <a:ext cx="4148438" cy="494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45" y="1128374"/>
            <a:ext cx="35562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36;p38"/>
          <p:cNvPicPr preferRelativeResize="0"/>
          <p:nvPr/>
        </p:nvPicPr>
        <p:blipFill rotWithShape="1">
          <a:blip r:embed="rId2">
            <a:alphaModFix/>
          </a:blip>
          <a:srcRect l="2911" t="1564" r="2633" b="66265"/>
          <a:stretch/>
        </p:blipFill>
        <p:spPr>
          <a:xfrm>
            <a:off x="791309" y="2576146"/>
            <a:ext cx="4985238" cy="207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noFill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0213" y="123642"/>
            <a:ext cx="10132310" cy="724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ФИРМЕННЫЙ СТИЛЬ. СМЫСЛЫ</a:t>
            </a:r>
            <a:endParaRPr lang="ru-RU" b="1" dirty="0">
              <a:solidFill>
                <a:srgbClr val="0057AD"/>
              </a:solidFill>
              <a:latin typeface="Rubik" panose="02000604000000020004" pitchFamily="2" charset="-79"/>
              <a:ea typeface="Inter" panose="020B0604020202020204" charset="0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90" y="225703"/>
            <a:ext cx="1146756" cy="498164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37700" y="6084694"/>
            <a:ext cx="11901365" cy="3428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 smtClean="0">
                <a:solidFill>
                  <a:srgbClr val="0057AD"/>
                </a:solidFill>
                <a:latin typeface="Rubik" panose="02000604000000020004" pitchFamily="2" charset="-79"/>
                <a:ea typeface="Inter" panose="020B0604020202020204" charset="0"/>
                <a:cs typeface="Rubik" panose="02000604000000020004" pitchFamily="2" charset="-79"/>
              </a:rPr>
              <a:t>ИСПОЛЬЗОВАНИЕ ТРЕХ ТРЕУГОЛЬНИКОВ НЕСЕТ В СЕБЕ ВАЖНУЮ СМЫСЛОВУЮ НАГРУЗКУ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20298"/>
              </p:ext>
            </p:extLst>
          </p:nvPr>
        </p:nvGraphicFramePr>
        <p:xfrm>
          <a:off x="6385076" y="1426391"/>
          <a:ext cx="5468831" cy="45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8831">
                  <a:extLst>
                    <a:ext uri="{9D8B030D-6E8A-4147-A177-3AD203B41FA5}">
                      <a16:colId xmlns:a16="http://schemas.microsoft.com/office/drawing/2014/main" xmlns="" val="1120023253"/>
                    </a:ext>
                  </a:extLst>
                </a:gridCol>
              </a:tblGrid>
              <a:tr h="695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ТРИ ОСНОВНЫХ «ТОЧКИ ПРИТЯЖЕНИЯ» (история, промышленность, природа)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085966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ТРЕХЛУЧИЕ В ЛЕНИНСКОМ РАЙОНЕ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623276"/>
                  </a:ext>
                </a:extLst>
              </a:tr>
              <a:tr h="39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ОТСЫЛКА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К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ОБОЗНАЧЕНИЮ ЖЕЛЕЗНОЙ РУДЫ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549258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САМАЯ СТОЙКАЯ ГЕОМЕТРИЧЕСКАЯ ФИГУРА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29454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ФРОНТОН (архитектурная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единица)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792122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ТРИ ЦЕНТРАЛЬНЫЕ МАГИСТРАЛИ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015000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ТРИ ГОСУДАРСТВЕННЫЕ НАГРАДЫ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424585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ТРИ ГОРОДСКИХ РАЙОНА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30840"/>
                  </a:ext>
                </a:extLst>
              </a:tr>
              <a:tr h="464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МОНУМЕНТАЛЬНЫЙ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РИПТИХ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220877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220" y="826163"/>
            <a:ext cx="12192000" cy="0"/>
          </a:xfrm>
          <a:prstGeom prst="line">
            <a:avLst/>
          </a:prstGeom>
          <a:ln w="101600">
            <a:solidFill>
              <a:srgbClr val="005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3099-2608-4DD1-8B47-5A02A28BA615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386</Words>
  <Application>Microsoft Office PowerPoint</Application>
  <PresentationFormat>Широкоэкранный</PresentationFormat>
  <Paragraphs>109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Inter</vt:lpstr>
      <vt:lpstr>Montserrat</vt:lpstr>
      <vt:lpstr>Rubik</vt:lpstr>
      <vt:lpstr>Ретро</vt:lpstr>
      <vt:lpstr>Презентация PowerPoint</vt:lpstr>
      <vt:lpstr>ВИДЫ ТУРИЗМА</vt:lpstr>
      <vt:lpstr>ЦЕЛЬ СОЗДАНИЯ ТУРИСТИЧЕСКОГО БРЕНДА</vt:lpstr>
      <vt:lpstr>Презентация PowerPoint</vt:lpstr>
      <vt:lpstr>ПОТРЕБНОСТИ ЦЕЛЕВОЙ АУДИТОРИИ</vt:lpstr>
      <vt:lpstr>СЛОГАНЫ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Елизаров Петр Анатольевич</dc:creator>
  <cp:lastModifiedBy>popkova</cp:lastModifiedBy>
  <cp:revision>205</cp:revision>
  <cp:lastPrinted>2022-12-01T04:55:21Z</cp:lastPrinted>
  <dcterms:created xsi:type="dcterms:W3CDTF">2022-11-07T03:53:06Z</dcterms:created>
  <dcterms:modified xsi:type="dcterms:W3CDTF">2023-03-28T03:48:58Z</dcterms:modified>
</cp:coreProperties>
</file>